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2.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568" r:id="rId1"/>
  </p:sldMasterIdLst>
  <p:notesMasterIdLst>
    <p:notesMasterId r:id="rId37"/>
  </p:notesMasterIdLst>
  <p:sldIdLst>
    <p:sldId id="257" r:id="rId2"/>
    <p:sldId id="302" r:id="rId3"/>
    <p:sldId id="256" r:id="rId4"/>
    <p:sldId id="258" r:id="rId5"/>
    <p:sldId id="281" r:id="rId6"/>
    <p:sldId id="301" r:id="rId7"/>
    <p:sldId id="261" r:id="rId8"/>
    <p:sldId id="262" r:id="rId9"/>
    <p:sldId id="282" r:id="rId10"/>
    <p:sldId id="279" r:id="rId11"/>
    <p:sldId id="286" r:id="rId12"/>
    <p:sldId id="283" r:id="rId13"/>
    <p:sldId id="284" r:id="rId14"/>
    <p:sldId id="285" r:id="rId15"/>
    <p:sldId id="287" r:id="rId16"/>
    <p:sldId id="305" r:id="rId17"/>
    <p:sldId id="318" r:id="rId18"/>
    <p:sldId id="319" r:id="rId19"/>
    <p:sldId id="307" r:id="rId20"/>
    <p:sldId id="308" r:id="rId21"/>
    <p:sldId id="309" r:id="rId22"/>
    <p:sldId id="310" r:id="rId23"/>
    <p:sldId id="317" r:id="rId24"/>
    <p:sldId id="311" r:id="rId25"/>
    <p:sldId id="313" r:id="rId26"/>
    <p:sldId id="314" r:id="rId27"/>
    <p:sldId id="315" r:id="rId28"/>
    <p:sldId id="316" r:id="rId29"/>
    <p:sldId id="299" r:id="rId30"/>
    <p:sldId id="300" r:id="rId31"/>
    <p:sldId id="290" r:id="rId32"/>
    <p:sldId id="295" r:id="rId33"/>
    <p:sldId id="291" r:id="rId34"/>
    <p:sldId id="292" r:id="rId35"/>
    <p:sldId id="293" r:id="rId3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7EEF8"/>
    <a:srgbClr val="18168C"/>
    <a:srgbClr val="9317A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854" autoAdjust="0"/>
    <p:restoredTop sz="87500" autoAdjust="0"/>
  </p:normalViewPr>
  <p:slideViewPr>
    <p:cSldViewPr snapToGrid="0">
      <p:cViewPr varScale="1">
        <p:scale>
          <a:sx n="98" d="100"/>
          <a:sy n="98" d="100"/>
        </p:scale>
        <p:origin x="1672"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diagrams/_rels/data1.xml.rels><?xml version="1.0" encoding="UTF-8" standalone="yes"?>
<Relationships xmlns="http://schemas.openxmlformats.org/package/2006/relationships"><Relationship Id="rId3" Type="http://schemas.openxmlformats.org/officeDocument/2006/relationships/hyperlink" Target="mailto:koner033@umn.edu" TargetMode="External"/><Relationship Id="rId2" Type="http://schemas.openxmlformats.org/officeDocument/2006/relationships/hyperlink" Target="mailto:pothu012@umn.edu" TargetMode="External"/><Relationship Id="rId1" Type="http://schemas.openxmlformats.org/officeDocument/2006/relationships/image" Target="../media/image3.jpeg"/><Relationship Id="rId5" Type="http://schemas.openxmlformats.org/officeDocument/2006/relationships/hyperlink" Target="mailto:murik002@umn.edu" TargetMode="External"/><Relationship Id="rId4" Type="http://schemas.openxmlformats.org/officeDocument/2006/relationships/hyperlink" Target="mailto:m0006012@umn.edu" TargetMode="External"/></Relationships>
</file>

<file path=ppt/diagrams/_rels/drawing1.xml.rels><?xml version="1.0" encoding="UTF-8" standalone="yes"?>
<Relationships xmlns="http://schemas.openxmlformats.org/package/2006/relationships"><Relationship Id="rId3" Type="http://schemas.openxmlformats.org/officeDocument/2006/relationships/hyperlink" Target="mailto:m0006012@umn.edu" TargetMode="External"/><Relationship Id="rId2" Type="http://schemas.openxmlformats.org/officeDocument/2006/relationships/hyperlink" Target="mailto:koner033@umn.edu" TargetMode="External"/><Relationship Id="rId1" Type="http://schemas.openxmlformats.org/officeDocument/2006/relationships/hyperlink" Target="mailto:pothu012@umn.edu" TargetMode="External"/><Relationship Id="rId5" Type="http://schemas.openxmlformats.org/officeDocument/2006/relationships/image" Target="../media/image3.jpeg"/><Relationship Id="rId4" Type="http://schemas.openxmlformats.org/officeDocument/2006/relationships/hyperlink" Target="mailto:murik002@umn.edu" TargetMode="Externa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47BED1C-CEE1-044D-BEC8-0E8F2A99C75F}" type="doc">
      <dgm:prSet loTypeId="urn:microsoft.com/office/officeart/2005/8/layout/matrix1" loCatId="" qsTypeId="urn:microsoft.com/office/officeart/2005/8/quickstyle/simple1" qsCatId="simple" csTypeId="urn:microsoft.com/office/officeart/2005/8/colors/accent0_3" csCatId="mainScheme" phldr="1"/>
      <dgm:spPr/>
      <dgm:t>
        <a:bodyPr/>
        <a:lstStyle/>
        <a:p>
          <a:endParaRPr lang="en-US"/>
        </a:p>
      </dgm:t>
    </dgm:pt>
    <dgm:pt modelId="{58037CEF-61B4-9641-940E-E7C4965A9758}">
      <dgm:prSet phldrT="[Text]"/>
      <dgm:spPr>
        <a:blipFill rotWithShape="0">
          <a:blip xmlns:r="http://schemas.openxmlformats.org/officeDocument/2006/relationships" r:embed="rId1"/>
          <a:srcRect/>
          <a:stretch>
            <a:fillRect l="-25000" r="-25000"/>
          </a:stretch>
        </a:blipFill>
      </dgm:spPr>
      <dgm:t>
        <a:bodyPr/>
        <a:lstStyle/>
        <a:p>
          <a:endParaRPr lang="en-US" dirty="0"/>
        </a:p>
      </dgm:t>
    </dgm:pt>
    <dgm:pt modelId="{A2A6FC45-4D7A-6149-8B81-39EC13371E9D}" type="parTrans" cxnId="{F789DDEA-B4D1-B947-8706-988FE5561EA3}">
      <dgm:prSet/>
      <dgm:spPr/>
      <dgm:t>
        <a:bodyPr/>
        <a:lstStyle/>
        <a:p>
          <a:endParaRPr lang="en-US"/>
        </a:p>
      </dgm:t>
    </dgm:pt>
    <dgm:pt modelId="{DB426804-F58C-9148-87FA-83E7193086E7}" type="sibTrans" cxnId="{F789DDEA-B4D1-B947-8706-988FE5561EA3}">
      <dgm:prSet/>
      <dgm:spPr/>
      <dgm:t>
        <a:bodyPr/>
        <a:lstStyle/>
        <a:p>
          <a:endParaRPr lang="en-US"/>
        </a:p>
      </dgm:t>
    </dgm:pt>
    <dgm:pt modelId="{B105188A-EBB2-814C-87B9-7D1CE2FEF2C4}">
      <dgm:prSet phldrT="[Text]" custT="1"/>
      <dgm:spPr/>
      <dgm:t>
        <a:bodyPr/>
        <a:lstStyle/>
        <a:p>
          <a:r>
            <a:rPr lang="en-US" sz="2700" b="1" dirty="0"/>
            <a:t>Sireesha Pothumudi</a:t>
          </a:r>
        </a:p>
        <a:p>
          <a:r>
            <a:rPr lang="en-US" sz="2700" dirty="0"/>
            <a:t>Student ID:</a:t>
          </a:r>
          <a:r>
            <a:rPr lang="en-US" sz="2700" b="1" dirty="0"/>
            <a:t> 5880639</a:t>
          </a:r>
          <a:endParaRPr lang="en-US" sz="2700" dirty="0"/>
        </a:p>
        <a:p>
          <a:r>
            <a:rPr lang="en-US" sz="2000" dirty="0"/>
            <a:t>Email: </a:t>
          </a:r>
          <a:r>
            <a:rPr lang="en-US" sz="2000" b="1" dirty="0">
              <a:solidFill>
                <a:schemeClr val="accent1">
                  <a:lumMod val="60000"/>
                  <a:lumOff val="40000"/>
                </a:schemeClr>
              </a:solidFill>
              <a:hlinkClick xmlns:r="http://schemas.openxmlformats.org/officeDocument/2006/relationships" r:id="rId2">
                <a:extLst>
                  <a:ext uri="{A12FA001-AC4F-418D-AE19-62706E023703}">
                    <ahyp:hlinkClr xmlns:ahyp="http://schemas.microsoft.com/office/drawing/2018/hyperlinkcolor" val="tx"/>
                  </a:ext>
                </a:extLst>
              </a:hlinkClick>
            </a:rPr>
            <a:t>pothu012@umn.edu</a:t>
          </a:r>
          <a:r>
            <a:rPr lang="en-US" sz="2000" dirty="0">
              <a:solidFill>
                <a:schemeClr val="accent1">
                  <a:lumMod val="60000"/>
                  <a:lumOff val="40000"/>
                </a:schemeClr>
              </a:solidFill>
            </a:rPr>
            <a:t> </a:t>
          </a:r>
        </a:p>
      </dgm:t>
    </dgm:pt>
    <dgm:pt modelId="{7A3F37CD-341B-454D-A8B3-E06B24476DD9}" type="parTrans" cxnId="{30E57CFA-C51E-194D-BBDA-9C0AA4ACBEA2}">
      <dgm:prSet/>
      <dgm:spPr/>
      <dgm:t>
        <a:bodyPr/>
        <a:lstStyle/>
        <a:p>
          <a:endParaRPr lang="en-US"/>
        </a:p>
      </dgm:t>
    </dgm:pt>
    <dgm:pt modelId="{EDCB9C92-1DC2-D247-911C-10D33BEACAD0}" type="sibTrans" cxnId="{30E57CFA-C51E-194D-BBDA-9C0AA4ACBEA2}">
      <dgm:prSet/>
      <dgm:spPr/>
      <dgm:t>
        <a:bodyPr/>
        <a:lstStyle/>
        <a:p>
          <a:endParaRPr lang="en-US"/>
        </a:p>
      </dgm:t>
    </dgm:pt>
    <dgm:pt modelId="{7272D152-928B-0F44-99DC-57B38A6D12FD}">
      <dgm:prSet phldrT="[Text]" custT="1"/>
      <dgm:spPr/>
      <dgm:t>
        <a:bodyPr/>
        <a:lstStyle/>
        <a:p>
          <a:r>
            <a:rPr lang="en-US" sz="2600" b="1" dirty="0"/>
            <a:t>Sri Krishna Vamsi </a:t>
          </a:r>
          <a:r>
            <a:rPr lang="en-US" sz="2600" b="1" dirty="0" err="1"/>
            <a:t>Koneru</a:t>
          </a:r>
          <a:endParaRPr lang="en-US" sz="2600" b="1" dirty="0"/>
        </a:p>
        <a:p>
          <a:r>
            <a:rPr lang="en-US" sz="2600" b="1" dirty="0"/>
            <a:t>  </a:t>
          </a:r>
          <a:r>
            <a:rPr lang="en-US" sz="2600" dirty="0"/>
            <a:t>Student ID</a:t>
          </a:r>
          <a:r>
            <a:rPr lang="en-US" sz="2600" b="1" dirty="0"/>
            <a:t>: 5881358</a:t>
          </a:r>
          <a:r>
            <a:rPr lang="en-US" sz="2600" dirty="0"/>
            <a:t>          </a:t>
          </a:r>
        </a:p>
        <a:p>
          <a:r>
            <a:rPr lang="en-US" sz="2000" dirty="0"/>
            <a:t>Email: </a:t>
          </a:r>
          <a:r>
            <a:rPr lang="en-US" sz="2000" b="1" dirty="0">
              <a:solidFill>
                <a:schemeClr val="accent1">
                  <a:lumMod val="60000"/>
                  <a:lumOff val="40000"/>
                </a:schemeClr>
              </a:solidFill>
              <a:hlinkClick xmlns:r="http://schemas.openxmlformats.org/officeDocument/2006/relationships" r:id="rId3">
                <a:extLst>
                  <a:ext uri="{A12FA001-AC4F-418D-AE19-62706E023703}">
                    <ahyp:hlinkClr xmlns:ahyp="http://schemas.microsoft.com/office/drawing/2018/hyperlinkcolor" val="tx"/>
                  </a:ext>
                </a:extLst>
              </a:hlinkClick>
            </a:rPr>
            <a:t>koner033@umn.edu</a:t>
          </a:r>
          <a:r>
            <a:rPr lang="en-US" sz="2000" dirty="0">
              <a:solidFill>
                <a:schemeClr val="accent1">
                  <a:lumMod val="60000"/>
                  <a:lumOff val="40000"/>
                </a:schemeClr>
              </a:solidFill>
            </a:rPr>
            <a:t> </a:t>
          </a:r>
          <a:r>
            <a:rPr lang="en-US" sz="2600" dirty="0">
              <a:solidFill>
                <a:schemeClr val="accent1">
                  <a:lumMod val="75000"/>
                </a:schemeClr>
              </a:solidFill>
            </a:rPr>
            <a:t>  </a:t>
          </a:r>
        </a:p>
      </dgm:t>
    </dgm:pt>
    <dgm:pt modelId="{1424FED0-9BBB-E54F-B821-6284883BB03F}" type="parTrans" cxnId="{3172677D-0E69-4B45-80C1-D8ACD3723126}">
      <dgm:prSet/>
      <dgm:spPr/>
      <dgm:t>
        <a:bodyPr/>
        <a:lstStyle/>
        <a:p>
          <a:endParaRPr lang="en-US"/>
        </a:p>
      </dgm:t>
    </dgm:pt>
    <dgm:pt modelId="{DE8736FF-3973-4A46-A13A-97831D6F838C}" type="sibTrans" cxnId="{3172677D-0E69-4B45-80C1-D8ACD3723126}">
      <dgm:prSet/>
      <dgm:spPr/>
      <dgm:t>
        <a:bodyPr/>
        <a:lstStyle/>
        <a:p>
          <a:endParaRPr lang="en-US"/>
        </a:p>
      </dgm:t>
    </dgm:pt>
    <dgm:pt modelId="{3E0C4238-8EED-DB40-8F50-081DC771BDE4}">
      <dgm:prSet phldrT="[Text]" custT="1"/>
      <dgm:spPr/>
      <dgm:t>
        <a:bodyPr/>
        <a:lstStyle/>
        <a:p>
          <a:r>
            <a:rPr lang="en-US" sz="2700" b="1" dirty="0" err="1"/>
            <a:t>Suchithra</a:t>
          </a:r>
          <a:r>
            <a:rPr lang="en-US" sz="2700" b="1" dirty="0"/>
            <a:t> </a:t>
          </a:r>
          <a:r>
            <a:rPr lang="en-US" sz="2700" b="1" dirty="0" err="1"/>
            <a:t>Moolinti</a:t>
          </a:r>
          <a:endParaRPr lang="en-US" sz="2700" dirty="0"/>
        </a:p>
        <a:p>
          <a:r>
            <a:rPr lang="en-US" sz="2700" dirty="0"/>
            <a:t>Student ID: </a:t>
          </a:r>
          <a:r>
            <a:rPr lang="en-US" sz="2700" b="1" dirty="0"/>
            <a:t>5909334</a:t>
          </a:r>
          <a:r>
            <a:rPr lang="en-US" sz="2700" dirty="0"/>
            <a:t> </a:t>
          </a:r>
        </a:p>
        <a:p>
          <a:r>
            <a:rPr lang="en-US" sz="2000" dirty="0"/>
            <a:t>Email: </a:t>
          </a:r>
          <a:r>
            <a:rPr lang="en-US" sz="2000" b="1" dirty="0">
              <a:solidFill>
                <a:schemeClr val="accent1">
                  <a:lumMod val="60000"/>
                  <a:lumOff val="40000"/>
                </a:schemeClr>
              </a:solidFill>
              <a:hlinkClick xmlns:r="http://schemas.openxmlformats.org/officeDocument/2006/relationships" r:id="rId4">
                <a:extLst>
                  <a:ext uri="{A12FA001-AC4F-418D-AE19-62706E023703}">
                    <ahyp:hlinkClr xmlns:ahyp="http://schemas.microsoft.com/office/drawing/2018/hyperlinkcolor" val="tx"/>
                  </a:ext>
                </a:extLst>
              </a:hlinkClick>
            </a:rPr>
            <a:t>m0006012@umn.edu</a:t>
          </a:r>
          <a:r>
            <a:rPr lang="en-US" sz="2000" dirty="0">
              <a:solidFill>
                <a:schemeClr val="accent1">
                  <a:lumMod val="60000"/>
                  <a:lumOff val="40000"/>
                </a:schemeClr>
              </a:solidFill>
            </a:rPr>
            <a:t> </a:t>
          </a:r>
        </a:p>
      </dgm:t>
    </dgm:pt>
    <dgm:pt modelId="{59BCD77C-3973-644E-A9A4-AD7BA47EC98F}" type="parTrans" cxnId="{D801B0F6-5BE0-A846-8471-4B09216BB612}">
      <dgm:prSet/>
      <dgm:spPr/>
      <dgm:t>
        <a:bodyPr/>
        <a:lstStyle/>
        <a:p>
          <a:endParaRPr lang="en-US"/>
        </a:p>
      </dgm:t>
    </dgm:pt>
    <dgm:pt modelId="{9356628C-8EB1-CB4A-95AF-318BE05DC3E9}" type="sibTrans" cxnId="{D801B0F6-5BE0-A846-8471-4B09216BB612}">
      <dgm:prSet/>
      <dgm:spPr/>
      <dgm:t>
        <a:bodyPr/>
        <a:lstStyle/>
        <a:p>
          <a:endParaRPr lang="en-US"/>
        </a:p>
      </dgm:t>
    </dgm:pt>
    <dgm:pt modelId="{CEF3FF4E-E2E7-C04B-9FC9-FEE1D1E13CFA}">
      <dgm:prSet phldrT="[Text]" custT="1"/>
      <dgm:spPr/>
      <dgm:t>
        <a:bodyPr/>
        <a:lstStyle/>
        <a:p>
          <a:r>
            <a:rPr lang="en-US" sz="2700" b="1" dirty="0"/>
            <a:t>Nithya </a:t>
          </a:r>
          <a:r>
            <a:rPr lang="en-US" sz="2700" b="1" dirty="0" err="1"/>
            <a:t>Murikinati</a:t>
          </a:r>
          <a:endParaRPr lang="en-US" sz="2700" dirty="0"/>
        </a:p>
        <a:p>
          <a:r>
            <a:rPr lang="en-US" sz="2700" dirty="0"/>
            <a:t>Student ID: </a:t>
          </a:r>
          <a:r>
            <a:rPr lang="en-US" sz="2700" b="1" dirty="0"/>
            <a:t>5903224</a:t>
          </a:r>
          <a:endParaRPr lang="en-US" sz="2700" dirty="0"/>
        </a:p>
        <a:p>
          <a:r>
            <a:rPr lang="en-US" sz="2000" dirty="0"/>
            <a:t>Email: </a:t>
          </a:r>
          <a:r>
            <a:rPr lang="en-US" sz="2000" b="1" dirty="0">
              <a:solidFill>
                <a:schemeClr val="accent1">
                  <a:lumMod val="60000"/>
                  <a:lumOff val="40000"/>
                </a:schemeClr>
              </a:solidFill>
              <a:hlinkClick xmlns:r="http://schemas.openxmlformats.org/officeDocument/2006/relationships" r:id="rId5">
                <a:extLst>
                  <a:ext uri="{A12FA001-AC4F-418D-AE19-62706E023703}">
                    <ahyp:hlinkClr xmlns:ahyp="http://schemas.microsoft.com/office/drawing/2018/hyperlinkcolor" val="tx"/>
                  </a:ext>
                </a:extLst>
              </a:hlinkClick>
            </a:rPr>
            <a:t>murik002@umn.edu</a:t>
          </a:r>
          <a:r>
            <a:rPr lang="en-US" sz="2000" dirty="0">
              <a:solidFill>
                <a:schemeClr val="accent1">
                  <a:lumMod val="60000"/>
                  <a:lumOff val="40000"/>
                </a:schemeClr>
              </a:solidFill>
            </a:rPr>
            <a:t> </a:t>
          </a:r>
        </a:p>
      </dgm:t>
    </dgm:pt>
    <dgm:pt modelId="{ECAB534B-A461-A04B-8F48-38FFBA9B4D7B}" type="parTrans" cxnId="{A8BBD4D7-CEEF-484A-9C84-2A6EDB6B43AB}">
      <dgm:prSet/>
      <dgm:spPr/>
      <dgm:t>
        <a:bodyPr/>
        <a:lstStyle/>
        <a:p>
          <a:endParaRPr lang="en-US"/>
        </a:p>
      </dgm:t>
    </dgm:pt>
    <dgm:pt modelId="{DEAB5D24-480C-0847-B31E-4DC80F61C0D5}" type="sibTrans" cxnId="{A8BBD4D7-CEEF-484A-9C84-2A6EDB6B43AB}">
      <dgm:prSet/>
      <dgm:spPr/>
      <dgm:t>
        <a:bodyPr/>
        <a:lstStyle/>
        <a:p>
          <a:endParaRPr lang="en-US"/>
        </a:p>
      </dgm:t>
    </dgm:pt>
    <dgm:pt modelId="{53636C8A-5DF5-634C-A818-5BB6145EA521}">
      <dgm:prSet/>
      <dgm:spPr/>
      <dgm:t>
        <a:bodyPr/>
        <a:lstStyle/>
        <a:p>
          <a:endParaRPr lang="en-US"/>
        </a:p>
      </dgm:t>
    </dgm:pt>
    <dgm:pt modelId="{E4DC48AB-46AC-1347-BA04-5E6132BE6D9E}" type="parTrans" cxnId="{9B021F96-A04F-314B-8F59-B00ADDE15A53}">
      <dgm:prSet/>
      <dgm:spPr/>
      <dgm:t>
        <a:bodyPr/>
        <a:lstStyle/>
        <a:p>
          <a:endParaRPr lang="en-US"/>
        </a:p>
      </dgm:t>
    </dgm:pt>
    <dgm:pt modelId="{4070227C-693A-CA4B-BBC7-1BA93A1CD85E}" type="sibTrans" cxnId="{9B021F96-A04F-314B-8F59-B00ADDE15A53}">
      <dgm:prSet/>
      <dgm:spPr/>
      <dgm:t>
        <a:bodyPr/>
        <a:lstStyle/>
        <a:p>
          <a:endParaRPr lang="en-US"/>
        </a:p>
      </dgm:t>
    </dgm:pt>
    <dgm:pt modelId="{93E98C1D-F7FB-B941-91D9-9593C06F539A}" type="pres">
      <dgm:prSet presAssocID="{547BED1C-CEE1-044D-BEC8-0E8F2A99C75F}" presName="diagram" presStyleCnt="0">
        <dgm:presLayoutVars>
          <dgm:chMax val="1"/>
          <dgm:dir/>
          <dgm:animLvl val="ctr"/>
          <dgm:resizeHandles val="exact"/>
        </dgm:presLayoutVars>
      </dgm:prSet>
      <dgm:spPr/>
    </dgm:pt>
    <dgm:pt modelId="{EFA8579E-B4A9-414B-9233-41B6F1705A39}" type="pres">
      <dgm:prSet presAssocID="{547BED1C-CEE1-044D-BEC8-0E8F2A99C75F}" presName="matrix" presStyleCnt="0"/>
      <dgm:spPr/>
    </dgm:pt>
    <dgm:pt modelId="{05DFD933-D36D-F741-9F64-0A2C37B23A57}" type="pres">
      <dgm:prSet presAssocID="{547BED1C-CEE1-044D-BEC8-0E8F2A99C75F}" presName="tile1" presStyleLbl="node1" presStyleIdx="0" presStyleCnt="4"/>
      <dgm:spPr/>
    </dgm:pt>
    <dgm:pt modelId="{FFAF019B-B285-514F-B076-4475F5B758C6}" type="pres">
      <dgm:prSet presAssocID="{547BED1C-CEE1-044D-BEC8-0E8F2A99C75F}" presName="tile1text" presStyleLbl="node1" presStyleIdx="0" presStyleCnt="4">
        <dgm:presLayoutVars>
          <dgm:chMax val="0"/>
          <dgm:chPref val="0"/>
          <dgm:bulletEnabled val="1"/>
        </dgm:presLayoutVars>
      </dgm:prSet>
      <dgm:spPr/>
    </dgm:pt>
    <dgm:pt modelId="{CC8D6A3A-33B6-C542-AE95-851F343E3C0C}" type="pres">
      <dgm:prSet presAssocID="{547BED1C-CEE1-044D-BEC8-0E8F2A99C75F}" presName="tile2" presStyleLbl="node1" presStyleIdx="1" presStyleCnt="4"/>
      <dgm:spPr/>
    </dgm:pt>
    <dgm:pt modelId="{40380061-41FB-3C4F-9D49-F28E2FD12DA2}" type="pres">
      <dgm:prSet presAssocID="{547BED1C-CEE1-044D-BEC8-0E8F2A99C75F}" presName="tile2text" presStyleLbl="node1" presStyleIdx="1" presStyleCnt="4">
        <dgm:presLayoutVars>
          <dgm:chMax val="0"/>
          <dgm:chPref val="0"/>
          <dgm:bulletEnabled val="1"/>
        </dgm:presLayoutVars>
      </dgm:prSet>
      <dgm:spPr/>
    </dgm:pt>
    <dgm:pt modelId="{2005E8EB-40BE-9347-8C02-73156CD61F19}" type="pres">
      <dgm:prSet presAssocID="{547BED1C-CEE1-044D-BEC8-0E8F2A99C75F}" presName="tile3" presStyleLbl="node1" presStyleIdx="2" presStyleCnt="4"/>
      <dgm:spPr/>
    </dgm:pt>
    <dgm:pt modelId="{F4ACA896-988D-A945-B8AB-054710CCBB8B}" type="pres">
      <dgm:prSet presAssocID="{547BED1C-CEE1-044D-BEC8-0E8F2A99C75F}" presName="tile3text" presStyleLbl="node1" presStyleIdx="2" presStyleCnt="4">
        <dgm:presLayoutVars>
          <dgm:chMax val="0"/>
          <dgm:chPref val="0"/>
          <dgm:bulletEnabled val="1"/>
        </dgm:presLayoutVars>
      </dgm:prSet>
      <dgm:spPr/>
    </dgm:pt>
    <dgm:pt modelId="{A75D2A86-5B80-A74F-A845-B5835B04D253}" type="pres">
      <dgm:prSet presAssocID="{547BED1C-CEE1-044D-BEC8-0E8F2A99C75F}" presName="tile4" presStyleLbl="node1" presStyleIdx="3" presStyleCnt="4"/>
      <dgm:spPr/>
    </dgm:pt>
    <dgm:pt modelId="{9E8FDB9E-6460-9147-8DD8-957A767203E4}" type="pres">
      <dgm:prSet presAssocID="{547BED1C-CEE1-044D-BEC8-0E8F2A99C75F}" presName="tile4text" presStyleLbl="node1" presStyleIdx="3" presStyleCnt="4">
        <dgm:presLayoutVars>
          <dgm:chMax val="0"/>
          <dgm:chPref val="0"/>
          <dgm:bulletEnabled val="1"/>
        </dgm:presLayoutVars>
      </dgm:prSet>
      <dgm:spPr/>
    </dgm:pt>
    <dgm:pt modelId="{9E3C902E-34CC-0140-93D5-CE33661C9DD3}" type="pres">
      <dgm:prSet presAssocID="{547BED1C-CEE1-044D-BEC8-0E8F2A99C75F}" presName="centerTile" presStyleLbl="fgShp" presStyleIdx="0" presStyleCnt="1" custScaleX="89220" custScaleY="115135">
        <dgm:presLayoutVars>
          <dgm:chMax val="0"/>
          <dgm:chPref val="0"/>
        </dgm:presLayoutVars>
      </dgm:prSet>
      <dgm:spPr/>
    </dgm:pt>
  </dgm:ptLst>
  <dgm:cxnLst>
    <dgm:cxn modelId="{46443C1D-7E29-574C-BD11-06C477B66108}" type="presOf" srcId="{CEF3FF4E-E2E7-C04B-9FC9-FEE1D1E13CFA}" destId="{9E8FDB9E-6460-9147-8DD8-957A767203E4}" srcOrd="1" destOrd="0" presId="urn:microsoft.com/office/officeart/2005/8/layout/matrix1"/>
    <dgm:cxn modelId="{0D1BB920-F852-0C4D-B0D9-BAA75B61C504}" type="presOf" srcId="{7272D152-928B-0F44-99DC-57B38A6D12FD}" destId="{40380061-41FB-3C4F-9D49-F28E2FD12DA2}" srcOrd="1" destOrd="0" presId="urn:microsoft.com/office/officeart/2005/8/layout/matrix1"/>
    <dgm:cxn modelId="{D899AE43-965A-5044-B64E-F57F2DF93CF5}" type="presOf" srcId="{B105188A-EBB2-814C-87B9-7D1CE2FEF2C4}" destId="{05DFD933-D36D-F741-9F64-0A2C37B23A57}" srcOrd="0" destOrd="0" presId="urn:microsoft.com/office/officeart/2005/8/layout/matrix1"/>
    <dgm:cxn modelId="{F1CDD54D-60C1-244C-9BA6-5C5946F50893}" type="presOf" srcId="{3E0C4238-8EED-DB40-8F50-081DC771BDE4}" destId="{2005E8EB-40BE-9347-8C02-73156CD61F19}" srcOrd="0" destOrd="0" presId="urn:microsoft.com/office/officeart/2005/8/layout/matrix1"/>
    <dgm:cxn modelId="{AE87D06D-31E4-9542-99C0-8C27DE703AC7}" type="presOf" srcId="{547BED1C-CEE1-044D-BEC8-0E8F2A99C75F}" destId="{93E98C1D-F7FB-B941-91D9-9593C06F539A}" srcOrd="0" destOrd="0" presId="urn:microsoft.com/office/officeart/2005/8/layout/matrix1"/>
    <dgm:cxn modelId="{3172677D-0E69-4B45-80C1-D8ACD3723126}" srcId="{58037CEF-61B4-9641-940E-E7C4965A9758}" destId="{7272D152-928B-0F44-99DC-57B38A6D12FD}" srcOrd="1" destOrd="0" parTransId="{1424FED0-9BBB-E54F-B821-6284883BB03F}" sibTransId="{DE8736FF-3973-4A46-A13A-97831D6F838C}"/>
    <dgm:cxn modelId="{6497D492-7E1F-6D42-A5C5-987F3AC52A16}" type="presOf" srcId="{B105188A-EBB2-814C-87B9-7D1CE2FEF2C4}" destId="{FFAF019B-B285-514F-B076-4475F5B758C6}" srcOrd="1" destOrd="0" presId="urn:microsoft.com/office/officeart/2005/8/layout/matrix1"/>
    <dgm:cxn modelId="{9B021F96-A04F-314B-8F59-B00ADDE15A53}" srcId="{547BED1C-CEE1-044D-BEC8-0E8F2A99C75F}" destId="{53636C8A-5DF5-634C-A818-5BB6145EA521}" srcOrd="1" destOrd="0" parTransId="{E4DC48AB-46AC-1347-BA04-5E6132BE6D9E}" sibTransId="{4070227C-693A-CA4B-BBC7-1BA93A1CD85E}"/>
    <dgm:cxn modelId="{A8BBD4D7-CEEF-484A-9C84-2A6EDB6B43AB}" srcId="{58037CEF-61B4-9641-940E-E7C4965A9758}" destId="{CEF3FF4E-E2E7-C04B-9FC9-FEE1D1E13CFA}" srcOrd="3" destOrd="0" parTransId="{ECAB534B-A461-A04B-8F48-38FFBA9B4D7B}" sibTransId="{DEAB5D24-480C-0847-B31E-4DC80F61C0D5}"/>
    <dgm:cxn modelId="{649174DC-66F5-AF4D-B727-8AB27FAF5DB1}" type="presOf" srcId="{CEF3FF4E-E2E7-C04B-9FC9-FEE1D1E13CFA}" destId="{A75D2A86-5B80-A74F-A845-B5835B04D253}" srcOrd="0" destOrd="0" presId="urn:microsoft.com/office/officeart/2005/8/layout/matrix1"/>
    <dgm:cxn modelId="{009F7FE9-5C66-5B49-84C3-555B838B2828}" type="presOf" srcId="{3E0C4238-8EED-DB40-8F50-081DC771BDE4}" destId="{F4ACA896-988D-A945-B8AB-054710CCBB8B}" srcOrd="1" destOrd="0" presId="urn:microsoft.com/office/officeart/2005/8/layout/matrix1"/>
    <dgm:cxn modelId="{F789DDEA-B4D1-B947-8706-988FE5561EA3}" srcId="{547BED1C-CEE1-044D-BEC8-0E8F2A99C75F}" destId="{58037CEF-61B4-9641-940E-E7C4965A9758}" srcOrd="0" destOrd="0" parTransId="{A2A6FC45-4D7A-6149-8B81-39EC13371E9D}" sibTransId="{DB426804-F58C-9148-87FA-83E7193086E7}"/>
    <dgm:cxn modelId="{0EE5ABF2-4443-0C4C-BB95-30EF5F5E94BD}" type="presOf" srcId="{7272D152-928B-0F44-99DC-57B38A6D12FD}" destId="{CC8D6A3A-33B6-C542-AE95-851F343E3C0C}" srcOrd="0" destOrd="0" presId="urn:microsoft.com/office/officeart/2005/8/layout/matrix1"/>
    <dgm:cxn modelId="{5820B1F2-0258-5B40-9C6A-9902E113F98B}" type="presOf" srcId="{58037CEF-61B4-9641-940E-E7C4965A9758}" destId="{9E3C902E-34CC-0140-93D5-CE33661C9DD3}" srcOrd="0" destOrd="0" presId="urn:microsoft.com/office/officeart/2005/8/layout/matrix1"/>
    <dgm:cxn modelId="{D801B0F6-5BE0-A846-8471-4B09216BB612}" srcId="{58037CEF-61B4-9641-940E-E7C4965A9758}" destId="{3E0C4238-8EED-DB40-8F50-081DC771BDE4}" srcOrd="2" destOrd="0" parTransId="{59BCD77C-3973-644E-A9A4-AD7BA47EC98F}" sibTransId="{9356628C-8EB1-CB4A-95AF-318BE05DC3E9}"/>
    <dgm:cxn modelId="{30E57CFA-C51E-194D-BBDA-9C0AA4ACBEA2}" srcId="{58037CEF-61B4-9641-940E-E7C4965A9758}" destId="{B105188A-EBB2-814C-87B9-7D1CE2FEF2C4}" srcOrd="0" destOrd="0" parTransId="{7A3F37CD-341B-454D-A8B3-E06B24476DD9}" sibTransId="{EDCB9C92-1DC2-D247-911C-10D33BEACAD0}"/>
    <dgm:cxn modelId="{97850B0D-EA5E-504C-BE50-DDEE2F63447F}" type="presParOf" srcId="{93E98C1D-F7FB-B941-91D9-9593C06F539A}" destId="{EFA8579E-B4A9-414B-9233-41B6F1705A39}" srcOrd="0" destOrd="0" presId="urn:microsoft.com/office/officeart/2005/8/layout/matrix1"/>
    <dgm:cxn modelId="{3BA59357-8DF2-F947-B801-0FA89C9F3D04}" type="presParOf" srcId="{EFA8579E-B4A9-414B-9233-41B6F1705A39}" destId="{05DFD933-D36D-F741-9F64-0A2C37B23A57}" srcOrd="0" destOrd="0" presId="urn:microsoft.com/office/officeart/2005/8/layout/matrix1"/>
    <dgm:cxn modelId="{1DB50E4B-0759-6C40-B42A-73559655549D}" type="presParOf" srcId="{EFA8579E-B4A9-414B-9233-41B6F1705A39}" destId="{FFAF019B-B285-514F-B076-4475F5B758C6}" srcOrd="1" destOrd="0" presId="urn:microsoft.com/office/officeart/2005/8/layout/matrix1"/>
    <dgm:cxn modelId="{2275F9CE-881E-AF47-A0F2-2AB6F6960127}" type="presParOf" srcId="{EFA8579E-B4A9-414B-9233-41B6F1705A39}" destId="{CC8D6A3A-33B6-C542-AE95-851F343E3C0C}" srcOrd="2" destOrd="0" presId="urn:microsoft.com/office/officeart/2005/8/layout/matrix1"/>
    <dgm:cxn modelId="{7D0ADD71-256B-7C4D-B642-4C3211B34E9D}" type="presParOf" srcId="{EFA8579E-B4A9-414B-9233-41B6F1705A39}" destId="{40380061-41FB-3C4F-9D49-F28E2FD12DA2}" srcOrd="3" destOrd="0" presId="urn:microsoft.com/office/officeart/2005/8/layout/matrix1"/>
    <dgm:cxn modelId="{1D8EF212-B48E-2F4D-AE72-BD792D33795E}" type="presParOf" srcId="{EFA8579E-B4A9-414B-9233-41B6F1705A39}" destId="{2005E8EB-40BE-9347-8C02-73156CD61F19}" srcOrd="4" destOrd="0" presId="urn:microsoft.com/office/officeart/2005/8/layout/matrix1"/>
    <dgm:cxn modelId="{5B728B71-0C33-D043-BC5C-E2107FCC5F21}" type="presParOf" srcId="{EFA8579E-B4A9-414B-9233-41B6F1705A39}" destId="{F4ACA896-988D-A945-B8AB-054710CCBB8B}" srcOrd="5" destOrd="0" presId="urn:microsoft.com/office/officeart/2005/8/layout/matrix1"/>
    <dgm:cxn modelId="{CC1D4330-E9F7-C04C-9E42-A03C479A5D90}" type="presParOf" srcId="{EFA8579E-B4A9-414B-9233-41B6F1705A39}" destId="{A75D2A86-5B80-A74F-A845-B5835B04D253}" srcOrd="6" destOrd="0" presId="urn:microsoft.com/office/officeart/2005/8/layout/matrix1"/>
    <dgm:cxn modelId="{0DA995A7-C702-7646-B0DE-286318208BC8}" type="presParOf" srcId="{EFA8579E-B4A9-414B-9233-41B6F1705A39}" destId="{9E8FDB9E-6460-9147-8DD8-957A767203E4}" srcOrd="7" destOrd="0" presId="urn:microsoft.com/office/officeart/2005/8/layout/matrix1"/>
    <dgm:cxn modelId="{25941605-F117-D94B-A5BF-74B315854F1B}" type="presParOf" srcId="{93E98C1D-F7FB-B941-91D9-9593C06F539A}" destId="{9E3C902E-34CC-0140-93D5-CE33661C9DD3}" srcOrd="1" destOrd="0" presId="urn:microsoft.com/office/officeart/2005/8/layout/matrix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2CA8BB13-B77D-B446-A8A8-8C2918236216}" type="doc">
      <dgm:prSet loTypeId="urn:microsoft.com/office/officeart/2005/8/layout/vList2" loCatId="list" qsTypeId="urn:microsoft.com/office/officeart/2005/8/quickstyle/simple4" qsCatId="simple" csTypeId="urn:microsoft.com/office/officeart/2005/8/colors/colorful2" csCatId="colorful" phldr="1"/>
      <dgm:spPr/>
      <dgm:t>
        <a:bodyPr/>
        <a:lstStyle/>
        <a:p>
          <a:endParaRPr lang="en-US"/>
        </a:p>
      </dgm:t>
    </dgm:pt>
    <dgm:pt modelId="{2E6341D8-B0F0-FE45-8C68-A6E939DB375E}">
      <dgm:prSet custT="1"/>
      <dgm:spPr/>
      <dgm:t>
        <a:bodyPr/>
        <a:lstStyle/>
        <a:p>
          <a:r>
            <a:rPr lang="en-US" sz="2800">
              <a:latin typeface="Calibri" panose="020F0502020204030204" pitchFamily="34" charset="0"/>
              <a:cs typeface="Calibri" panose="020F0502020204030204" pitchFamily="34" charset="0"/>
            </a:rPr>
            <a:t>Identifying popular product categories</a:t>
          </a:r>
          <a:endParaRPr lang="en-US" sz="2800" dirty="0">
            <a:latin typeface="Calibri" panose="020F0502020204030204" pitchFamily="34" charset="0"/>
            <a:cs typeface="Calibri" panose="020F0502020204030204" pitchFamily="34" charset="0"/>
          </a:endParaRPr>
        </a:p>
      </dgm:t>
    </dgm:pt>
    <dgm:pt modelId="{19857671-65C0-7741-B198-38E1F311D562}" type="parTrans" cxnId="{77AA212A-F4FB-5A47-A242-57E5F9122A01}">
      <dgm:prSet/>
      <dgm:spPr/>
      <dgm:t>
        <a:bodyPr/>
        <a:lstStyle/>
        <a:p>
          <a:endParaRPr lang="en-US"/>
        </a:p>
      </dgm:t>
    </dgm:pt>
    <dgm:pt modelId="{E9187BBA-B215-C644-B783-EA394AE7D0ED}" type="sibTrans" cxnId="{77AA212A-F4FB-5A47-A242-57E5F9122A01}">
      <dgm:prSet/>
      <dgm:spPr/>
      <dgm:t>
        <a:bodyPr/>
        <a:lstStyle/>
        <a:p>
          <a:endParaRPr lang="en-US"/>
        </a:p>
      </dgm:t>
    </dgm:pt>
    <dgm:pt modelId="{FC3FEB67-D916-124E-A013-E29C5EBDB612}" type="pres">
      <dgm:prSet presAssocID="{2CA8BB13-B77D-B446-A8A8-8C2918236216}" presName="linear" presStyleCnt="0">
        <dgm:presLayoutVars>
          <dgm:animLvl val="lvl"/>
          <dgm:resizeHandles val="exact"/>
        </dgm:presLayoutVars>
      </dgm:prSet>
      <dgm:spPr/>
    </dgm:pt>
    <dgm:pt modelId="{DCA07E28-2324-174D-93FE-5A49C9BF4E2D}" type="pres">
      <dgm:prSet presAssocID="{2E6341D8-B0F0-FE45-8C68-A6E939DB375E}" presName="parentText" presStyleLbl="node1" presStyleIdx="0" presStyleCnt="1">
        <dgm:presLayoutVars>
          <dgm:chMax val="0"/>
          <dgm:bulletEnabled val="1"/>
        </dgm:presLayoutVars>
      </dgm:prSet>
      <dgm:spPr/>
    </dgm:pt>
  </dgm:ptLst>
  <dgm:cxnLst>
    <dgm:cxn modelId="{77AA212A-F4FB-5A47-A242-57E5F9122A01}" srcId="{2CA8BB13-B77D-B446-A8A8-8C2918236216}" destId="{2E6341D8-B0F0-FE45-8C68-A6E939DB375E}" srcOrd="0" destOrd="0" parTransId="{19857671-65C0-7741-B198-38E1F311D562}" sibTransId="{E9187BBA-B215-C644-B783-EA394AE7D0ED}"/>
    <dgm:cxn modelId="{A661093E-447F-794C-A8BE-33C837D99F4D}" type="presOf" srcId="{2E6341D8-B0F0-FE45-8C68-A6E939DB375E}" destId="{DCA07E28-2324-174D-93FE-5A49C9BF4E2D}" srcOrd="0" destOrd="0" presId="urn:microsoft.com/office/officeart/2005/8/layout/vList2"/>
    <dgm:cxn modelId="{0155C47C-A51E-E24A-A2DE-FFDCB0998AB5}" type="presOf" srcId="{2CA8BB13-B77D-B446-A8A8-8C2918236216}" destId="{FC3FEB67-D916-124E-A013-E29C5EBDB612}" srcOrd="0" destOrd="0" presId="urn:microsoft.com/office/officeart/2005/8/layout/vList2"/>
    <dgm:cxn modelId="{93C7B6BF-B8F8-9244-BAA6-B9ED1AEB8FB0}" type="presParOf" srcId="{FC3FEB67-D916-124E-A013-E29C5EBDB612}" destId="{DCA07E28-2324-174D-93FE-5A49C9BF4E2D}"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2CA8BB13-B77D-B446-A8A8-8C2918236216}" type="doc">
      <dgm:prSet loTypeId="urn:microsoft.com/office/officeart/2005/8/layout/vList2" loCatId="list" qsTypeId="urn:microsoft.com/office/officeart/2005/8/quickstyle/simple4" qsCatId="simple" csTypeId="urn:microsoft.com/office/officeart/2005/8/colors/colorful5" csCatId="colorful" phldr="1"/>
      <dgm:spPr/>
      <dgm:t>
        <a:bodyPr/>
        <a:lstStyle/>
        <a:p>
          <a:endParaRPr lang="en-US"/>
        </a:p>
      </dgm:t>
    </dgm:pt>
    <dgm:pt modelId="{2E6341D8-B0F0-FE45-8C68-A6E939DB375E}">
      <dgm:prSet custT="1"/>
      <dgm:spPr/>
      <dgm:t>
        <a:bodyPr/>
        <a:lstStyle/>
        <a:p>
          <a:r>
            <a:rPr lang="en-US" sz="2800" dirty="0">
              <a:latin typeface="Calibri" panose="020F0502020204030204" pitchFamily="34" charset="0"/>
              <a:cs typeface="Calibri" panose="020F0502020204030204" pitchFamily="34" charset="0"/>
            </a:rPr>
            <a:t>Identifying TOP 5 products based on sales</a:t>
          </a:r>
        </a:p>
      </dgm:t>
    </dgm:pt>
    <dgm:pt modelId="{19857671-65C0-7741-B198-38E1F311D562}" type="parTrans" cxnId="{77AA212A-F4FB-5A47-A242-57E5F9122A01}">
      <dgm:prSet/>
      <dgm:spPr/>
      <dgm:t>
        <a:bodyPr/>
        <a:lstStyle/>
        <a:p>
          <a:endParaRPr lang="en-US"/>
        </a:p>
      </dgm:t>
    </dgm:pt>
    <dgm:pt modelId="{E9187BBA-B215-C644-B783-EA394AE7D0ED}" type="sibTrans" cxnId="{77AA212A-F4FB-5A47-A242-57E5F9122A01}">
      <dgm:prSet/>
      <dgm:spPr/>
      <dgm:t>
        <a:bodyPr/>
        <a:lstStyle/>
        <a:p>
          <a:endParaRPr lang="en-US"/>
        </a:p>
      </dgm:t>
    </dgm:pt>
    <dgm:pt modelId="{60C6C6D7-F4DD-BA4F-99BE-B9AAA9590EB3}" type="pres">
      <dgm:prSet presAssocID="{2CA8BB13-B77D-B446-A8A8-8C2918236216}" presName="linear" presStyleCnt="0">
        <dgm:presLayoutVars>
          <dgm:animLvl val="lvl"/>
          <dgm:resizeHandles val="exact"/>
        </dgm:presLayoutVars>
      </dgm:prSet>
      <dgm:spPr/>
    </dgm:pt>
    <dgm:pt modelId="{D1040F0A-3FE1-344C-8326-87AC146E1CA2}" type="pres">
      <dgm:prSet presAssocID="{2E6341D8-B0F0-FE45-8C68-A6E939DB375E}" presName="parentText" presStyleLbl="node1" presStyleIdx="0" presStyleCnt="1" custLinFactNeighborX="-25174" custLinFactNeighborY="-3800">
        <dgm:presLayoutVars>
          <dgm:chMax val="0"/>
          <dgm:bulletEnabled val="1"/>
        </dgm:presLayoutVars>
      </dgm:prSet>
      <dgm:spPr/>
    </dgm:pt>
  </dgm:ptLst>
  <dgm:cxnLst>
    <dgm:cxn modelId="{DDF24202-E343-F64D-A591-7C28299B1EAE}" type="presOf" srcId="{2CA8BB13-B77D-B446-A8A8-8C2918236216}" destId="{60C6C6D7-F4DD-BA4F-99BE-B9AAA9590EB3}" srcOrd="0" destOrd="0" presId="urn:microsoft.com/office/officeart/2005/8/layout/vList2"/>
    <dgm:cxn modelId="{77AA212A-F4FB-5A47-A242-57E5F9122A01}" srcId="{2CA8BB13-B77D-B446-A8A8-8C2918236216}" destId="{2E6341D8-B0F0-FE45-8C68-A6E939DB375E}" srcOrd="0" destOrd="0" parTransId="{19857671-65C0-7741-B198-38E1F311D562}" sibTransId="{E9187BBA-B215-C644-B783-EA394AE7D0ED}"/>
    <dgm:cxn modelId="{443B85E4-03F5-8940-B19D-AFB2226AB6F2}" type="presOf" srcId="{2E6341D8-B0F0-FE45-8C68-A6E939DB375E}" destId="{D1040F0A-3FE1-344C-8326-87AC146E1CA2}" srcOrd="0" destOrd="0" presId="urn:microsoft.com/office/officeart/2005/8/layout/vList2"/>
    <dgm:cxn modelId="{39B0D734-2AE4-974D-929E-72258C4793A8}" type="presParOf" srcId="{60C6C6D7-F4DD-BA4F-99BE-B9AAA9590EB3}" destId="{D1040F0A-3FE1-344C-8326-87AC146E1CA2}"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2CA8BB13-B77D-B446-A8A8-8C2918236216}" type="doc">
      <dgm:prSet loTypeId="urn:microsoft.com/office/officeart/2005/8/layout/vList2" loCatId="list" qsTypeId="urn:microsoft.com/office/officeart/2005/8/quickstyle/simple2" qsCatId="simple" csTypeId="urn:microsoft.com/office/officeart/2005/8/colors/accent6_2" csCatId="accent6" phldr="1"/>
      <dgm:spPr/>
      <dgm:t>
        <a:bodyPr/>
        <a:lstStyle/>
        <a:p>
          <a:endParaRPr lang="en-US"/>
        </a:p>
      </dgm:t>
    </dgm:pt>
    <dgm:pt modelId="{2E6341D8-B0F0-FE45-8C68-A6E939DB375E}">
      <dgm:prSet custT="1"/>
      <dgm:spPr/>
      <dgm:t>
        <a:bodyPr/>
        <a:lstStyle/>
        <a:p>
          <a:r>
            <a:rPr lang="en-US" sz="2800" dirty="0">
              <a:latin typeface="Calibri" panose="020F0502020204030204" pitchFamily="34" charset="0"/>
              <a:cs typeface="Calibri" panose="020F0502020204030204" pitchFamily="34" charset="0"/>
            </a:rPr>
            <a:t>Identifying TOP 5 products based on sales</a:t>
          </a:r>
        </a:p>
      </dgm:t>
    </dgm:pt>
    <dgm:pt modelId="{19857671-65C0-7741-B198-38E1F311D562}" type="parTrans" cxnId="{77AA212A-F4FB-5A47-A242-57E5F9122A01}">
      <dgm:prSet/>
      <dgm:spPr/>
      <dgm:t>
        <a:bodyPr/>
        <a:lstStyle/>
        <a:p>
          <a:endParaRPr lang="en-US"/>
        </a:p>
      </dgm:t>
    </dgm:pt>
    <dgm:pt modelId="{E9187BBA-B215-C644-B783-EA394AE7D0ED}" type="sibTrans" cxnId="{77AA212A-F4FB-5A47-A242-57E5F9122A01}">
      <dgm:prSet/>
      <dgm:spPr/>
      <dgm:t>
        <a:bodyPr/>
        <a:lstStyle/>
        <a:p>
          <a:endParaRPr lang="en-US"/>
        </a:p>
      </dgm:t>
    </dgm:pt>
    <dgm:pt modelId="{7C283B42-D20C-864B-94F8-C22B0BA91EF2}" type="pres">
      <dgm:prSet presAssocID="{2CA8BB13-B77D-B446-A8A8-8C2918236216}" presName="linear" presStyleCnt="0">
        <dgm:presLayoutVars>
          <dgm:animLvl val="lvl"/>
          <dgm:resizeHandles val="exact"/>
        </dgm:presLayoutVars>
      </dgm:prSet>
      <dgm:spPr/>
    </dgm:pt>
    <dgm:pt modelId="{337C276E-43EA-1E4E-9E2A-EB6F369579C8}" type="pres">
      <dgm:prSet presAssocID="{2E6341D8-B0F0-FE45-8C68-A6E939DB375E}" presName="parentText" presStyleLbl="node1" presStyleIdx="0" presStyleCnt="1">
        <dgm:presLayoutVars>
          <dgm:chMax val="0"/>
          <dgm:bulletEnabled val="1"/>
        </dgm:presLayoutVars>
      </dgm:prSet>
      <dgm:spPr/>
    </dgm:pt>
  </dgm:ptLst>
  <dgm:cxnLst>
    <dgm:cxn modelId="{D01AA81E-C664-6840-808D-C21050FB7B0B}" type="presOf" srcId="{2CA8BB13-B77D-B446-A8A8-8C2918236216}" destId="{7C283B42-D20C-864B-94F8-C22B0BA91EF2}" srcOrd="0" destOrd="0" presId="urn:microsoft.com/office/officeart/2005/8/layout/vList2"/>
    <dgm:cxn modelId="{77AA212A-F4FB-5A47-A242-57E5F9122A01}" srcId="{2CA8BB13-B77D-B446-A8A8-8C2918236216}" destId="{2E6341D8-B0F0-FE45-8C68-A6E939DB375E}" srcOrd="0" destOrd="0" parTransId="{19857671-65C0-7741-B198-38E1F311D562}" sibTransId="{E9187BBA-B215-C644-B783-EA394AE7D0ED}"/>
    <dgm:cxn modelId="{8C830167-FF97-034A-A14F-B0E533C1C6A4}" type="presOf" srcId="{2E6341D8-B0F0-FE45-8C68-A6E939DB375E}" destId="{337C276E-43EA-1E4E-9E2A-EB6F369579C8}" srcOrd="0" destOrd="0" presId="urn:microsoft.com/office/officeart/2005/8/layout/vList2"/>
    <dgm:cxn modelId="{F7B75664-7290-794F-AEDD-80977D8BB4FC}" type="presParOf" srcId="{7C283B42-D20C-864B-94F8-C22B0BA91EF2}" destId="{337C276E-43EA-1E4E-9E2A-EB6F369579C8}"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2CA8BB13-B77D-B446-A8A8-8C2918236216}" type="doc">
      <dgm:prSet loTypeId="urn:microsoft.com/office/officeart/2005/8/layout/vList2" loCatId="list" qsTypeId="urn:microsoft.com/office/officeart/2005/8/quickstyle/simple4" qsCatId="simple" csTypeId="urn:microsoft.com/office/officeart/2005/8/colors/colorful5" csCatId="colorful" phldr="1"/>
      <dgm:spPr/>
      <dgm:t>
        <a:bodyPr/>
        <a:lstStyle/>
        <a:p>
          <a:endParaRPr lang="en-US"/>
        </a:p>
      </dgm:t>
    </dgm:pt>
    <dgm:pt modelId="{2E6341D8-B0F0-FE45-8C68-A6E939DB375E}">
      <dgm:prSet custT="1"/>
      <dgm:spPr/>
      <dgm:t>
        <a:bodyPr/>
        <a:lstStyle/>
        <a:p>
          <a:r>
            <a:rPr lang="en-US" sz="2800" dirty="0">
              <a:latin typeface="Calibri" panose="020F0502020204030204" pitchFamily="34" charset="0"/>
              <a:cs typeface="Calibri" panose="020F0502020204030204" pitchFamily="34" charset="0"/>
            </a:rPr>
            <a:t>Identifying TOP 5 category wise products based on sales </a:t>
          </a:r>
        </a:p>
      </dgm:t>
    </dgm:pt>
    <dgm:pt modelId="{19857671-65C0-7741-B198-38E1F311D562}" type="parTrans" cxnId="{77AA212A-F4FB-5A47-A242-57E5F9122A01}">
      <dgm:prSet/>
      <dgm:spPr/>
      <dgm:t>
        <a:bodyPr/>
        <a:lstStyle/>
        <a:p>
          <a:endParaRPr lang="en-US"/>
        </a:p>
      </dgm:t>
    </dgm:pt>
    <dgm:pt modelId="{E9187BBA-B215-C644-B783-EA394AE7D0ED}" type="sibTrans" cxnId="{77AA212A-F4FB-5A47-A242-57E5F9122A01}">
      <dgm:prSet/>
      <dgm:spPr/>
      <dgm:t>
        <a:bodyPr/>
        <a:lstStyle/>
        <a:p>
          <a:endParaRPr lang="en-US"/>
        </a:p>
      </dgm:t>
    </dgm:pt>
    <dgm:pt modelId="{60C6C6D7-F4DD-BA4F-99BE-B9AAA9590EB3}" type="pres">
      <dgm:prSet presAssocID="{2CA8BB13-B77D-B446-A8A8-8C2918236216}" presName="linear" presStyleCnt="0">
        <dgm:presLayoutVars>
          <dgm:animLvl val="lvl"/>
          <dgm:resizeHandles val="exact"/>
        </dgm:presLayoutVars>
      </dgm:prSet>
      <dgm:spPr/>
    </dgm:pt>
    <dgm:pt modelId="{D1040F0A-3FE1-344C-8326-87AC146E1CA2}" type="pres">
      <dgm:prSet presAssocID="{2E6341D8-B0F0-FE45-8C68-A6E939DB375E}" presName="parentText" presStyleLbl="node1" presStyleIdx="0" presStyleCnt="1" custScaleY="575278" custLinFactNeighborX="10126" custLinFactNeighborY="-64726">
        <dgm:presLayoutVars>
          <dgm:chMax val="0"/>
          <dgm:bulletEnabled val="1"/>
        </dgm:presLayoutVars>
      </dgm:prSet>
      <dgm:spPr/>
    </dgm:pt>
  </dgm:ptLst>
  <dgm:cxnLst>
    <dgm:cxn modelId="{DDF24202-E343-F64D-A591-7C28299B1EAE}" type="presOf" srcId="{2CA8BB13-B77D-B446-A8A8-8C2918236216}" destId="{60C6C6D7-F4DD-BA4F-99BE-B9AAA9590EB3}" srcOrd="0" destOrd="0" presId="urn:microsoft.com/office/officeart/2005/8/layout/vList2"/>
    <dgm:cxn modelId="{77AA212A-F4FB-5A47-A242-57E5F9122A01}" srcId="{2CA8BB13-B77D-B446-A8A8-8C2918236216}" destId="{2E6341D8-B0F0-FE45-8C68-A6E939DB375E}" srcOrd="0" destOrd="0" parTransId="{19857671-65C0-7741-B198-38E1F311D562}" sibTransId="{E9187BBA-B215-C644-B783-EA394AE7D0ED}"/>
    <dgm:cxn modelId="{443B85E4-03F5-8940-B19D-AFB2226AB6F2}" type="presOf" srcId="{2E6341D8-B0F0-FE45-8C68-A6E939DB375E}" destId="{D1040F0A-3FE1-344C-8326-87AC146E1CA2}" srcOrd="0" destOrd="0" presId="urn:microsoft.com/office/officeart/2005/8/layout/vList2"/>
    <dgm:cxn modelId="{39B0D734-2AE4-974D-929E-72258C4793A8}" type="presParOf" srcId="{60C6C6D7-F4DD-BA4F-99BE-B9AAA9590EB3}" destId="{D1040F0A-3FE1-344C-8326-87AC146E1CA2}"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2CA8BB13-B77D-B446-A8A8-8C2918236216}" type="doc">
      <dgm:prSet loTypeId="urn:microsoft.com/office/officeart/2005/8/layout/vList2" loCatId="list" qsTypeId="urn:microsoft.com/office/officeart/2005/8/quickstyle/simple2" qsCatId="simple" csTypeId="urn:microsoft.com/office/officeart/2005/8/colors/accent1_2" csCatId="accent1" phldr="1"/>
      <dgm:spPr/>
      <dgm:t>
        <a:bodyPr/>
        <a:lstStyle/>
        <a:p>
          <a:endParaRPr lang="en-US"/>
        </a:p>
      </dgm:t>
    </dgm:pt>
    <dgm:pt modelId="{2E6341D8-B0F0-FE45-8C68-A6E939DB375E}">
      <dgm:prSet custT="1"/>
      <dgm:spPr/>
      <dgm:t>
        <a:bodyPr/>
        <a:lstStyle/>
        <a:p>
          <a:r>
            <a:rPr lang="en-US" sz="2800" b="1" dirty="0">
              <a:latin typeface="Calibri" panose="020F0502020204030204" pitchFamily="34" charset="0"/>
              <a:cs typeface="Calibri" panose="020F0502020204030204" pitchFamily="34" charset="0"/>
            </a:rPr>
            <a:t>Identifying Frequent/Occasional/</a:t>
          </a:r>
          <a:r>
            <a:rPr lang="en-US" sz="2800" b="1" dirty="0" err="1">
              <a:latin typeface="Calibri" panose="020F0502020204030204" pitchFamily="34" charset="0"/>
              <a:cs typeface="Calibri" panose="020F0502020204030204" pitchFamily="34" charset="0"/>
            </a:rPr>
            <a:t>OneTime</a:t>
          </a:r>
          <a:r>
            <a:rPr lang="en-US" sz="2800" b="1" dirty="0">
              <a:latin typeface="Calibri" panose="020F0502020204030204" pitchFamily="34" charset="0"/>
              <a:cs typeface="Calibri" panose="020F0502020204030204" pitchFamily="34" charset="0"/>
            </a:rPr>
            <a:t> Buyers</a:t>
          </a:r>
          <a:endParaRPr lang="en-US" sz="2800" dirty="0">
            <a:latin typeface="Calibri" panose="020F0502020204030204" pitchFamily="34" charset="0"/>
            <a:cs typeface="Calibri" panose="020F0502020204030204" pitchFamily="34" charset="0"/>
          </a:endParaRPr>
        </a:p>
      </dgm:t>
    </dgm:pt>
    <dgm:pt modelId="{19857671-65C0-7741-B198-38E1F311D562}" type="parTrans" cxnId="{77AA212A-F4FB-5A47-A242-57E5F9122A01}">
      <dgm:prSet/>
      <dgm:spPr/>
      <dgm:t>
        <a:bodyPr/>
        <a:lstStyle/>
        <a:p>
          <a:endParaRPr lang="en-US"/>
        </a:p>
      </dgm:t>
    </dgm:pt>
    <dgm:pt modelId="{E9187BBA-B215-C644-B783-EA394AE7D0ED}" type="sibTrans" cxnId="{77AA212A-F4FB-5A47-A242-57E5F9122A01}">
      <dgm:prSet/>
      <dgm:spPr/>
      <dgm:t>
        <a:bodyPr/>
        <a:lstStyle/>
        <a:p>
          <a:endParaRPr lang="en-US"/>
        </a:p>
      </dgm:t>
    </dgm:pt>
    <dgm:pt modelId="{B94DA955-7633-8A4C-AE43-80F9ED1F810A}" type="pres">
      <dgm:prSet presAssocID="{2CA8BB13-B77D-B446-A8A8-8C2918236216}" presName="linear" presStyleCnt="0">
        <dgm:presLayoutVars>
          <dgm:animLvl val="lvl"/>
          <dgm:resizeHandles val="exact"/>
        </dgm:presLayoutVars>
      </dgm:prSet>
      <dgm:spPr/>
    </dgm:pt>
    <dgm:pt modelId="{F2FA6B33-4AE2-EA41-BA07-1806BAD779D5}" type="pres">
      <dgm:prSet presAssocID="{2E6341D8-B0F0-FE45-8C68-A6E939DB375E}" presName="parentText" presStyleLbl="node1" presStyleIdx="0" presStyleCnt="1">
        <dgm:presLayoutVars>
          <dgm:chMax val="0"/>
          <dgm:bulletEnabled val="1"/>
        </dgm:presLayoutVars>
      </dgm:prSet>
      <dgm:spPr/>
    </dgm:pt>
  </dgm:ptLst>
  <dgm:cxnLst>
    <dgm:cxn modelId="{219F1B09-B0DE-2C43-93FC-2CD661C1A635}" type="presOf" srcId="{2E6341D8-B0F0-FE45-8C68-A6E939DB375E}" destId="{F2FA6B33-4AE2-EA41-BA07-1806BAD779D5}" srcOrd="0" destOrd="0" presId="urn:microsoft.com/office/officeart/2005/8/layout/vList2"/>
    <dgm:cxn modelId="{77AA212A-F4FB-5A47-A242-57E5F9122A01}" srcId="{2CA8BB13-B77D-B446-A8A8-8C2918236216}" destId="{2E6341D8-B0F0-FE45-8C68-A6E939DB375E}" srcOrd="0" destOrd="0" parTransId="{19857671-65C0-7741-B198-38E1F311D562}" sibTransId="{E9187BBA-B215-C644-B783-EA394AE7D0ED}"/>
    <dgm:cxn modelId="{F1433E79-A953-7940-8696-26FC2A69CF12}" type="presOf" srcId="{2CA8BB13-B77D-B446-A8A8-8C2918236216}" destId="{B94DA955-7633-8A4C-AE43-80F9ED1F810A}" srcOrd="0" destOrd="0" presId="urn:microsoft.com/office/officeart/2005/8/layout/vList2"/>
    <dgm:cxn modelId="{4C2E0EE9-343C-734B-80C9-1657DAD9A085}" type="presParOf" srcId="{B94DA955-7633-8A4C-AE43-80F9ED1F810A}" destId="{F2FA6B33-4AE2-EA41-BA07-1806BAD779D5}"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2CA8BB13-B77D-B446-A8A8-8C2918236216}" type="doc">
      <dgm:prSet loTypeId="urn:microsoft.com/office/officeart/2005/8/layout/vList2" loCatId="list" qsTypeId="urn:microsoft.com/office/officeart/2005/8/quickstyle/simple5" qsCatId="simple" csTypeId="urn:microsoft.com/office/officeart/2005/8/colors/colorful1" csCatId="colorful" phldr="1"/>
      <dgm:spPr/>
      <dgm:t>
        <a:bodyPr/>
        <a:lstStyle/>
        <a:p>
          <a:endParaRPr lang="en-US"/>
        </a:p>
      </dgm:t>
    </dgm:pt>
    <dgm:pt modelId="{2E6341D8-B0F0-FE45-8C68-A6E939DB375E}">
      <dgm:prSet custT="1"/>
      <dgm:spPr/>
      <dgm:t>
        <a:bodyPr/>
        <a:lstStyle/>
        <a:p>
          <a:r>
            <a:rPr lang="en-US" sz="2800" dirty="0">
              <a:effectLst/>
              <a:latin typeface="Calibri" panose="020F0502020204030204" pitchFamily="34" charset="0"/>
              <a:cs typeface="Calibri" panose="020F0502020204030204" pitchFamily="34" charset="0"/>
            </a:rPr>
            <a:t>Analyze Impact of Discounts based on Total Sales</a:t>
          </a:r>
          <a:endParaRPr lang="en-US" sz="2800" dirty="0">
            <a:latin typeface="Calibri" panose="020F0502020204030204" pitchFamily="34" charset="0"/>
            <a:cs typeface="Calibri" panose="020F0502020204030204" pitchFamily="34" charset="0"/>
          </a:endParaRPr>
        </a:p>
      </dgm:t>
    </dgm:pt>
    <dgm:pt modelId="{19857671-65C0-7741-B198-38E1F311D562}" type="parTrans" cxnId="{77AA212A-F4FB-5A47-A242-57E5F9122A01}">
      <dgm:prSet/>
      <dgm:spPr/>
      <dgm:t>
        <a:bodyPr/>
        <a:lstStyle/>
        <a:p>
          <a:endParaRPr lang="en-US"/>
        </a:p>
      </dgm:t>
    </dgm:pt>
    <dgm:pt modelId="{E9187BBA-B215-C644-B783-EA394AE7D0ED}" type="sibTrans" cxnId="{77AA212A-F4FB-5A47-A242-57E5F9122A01}">
      <dgm:prSet/>
      <dgm:spPr/>
      <dgm:t>
        <a:bodyPr/>
        <a:lstStyle/>
        <a:p>
          <a:endParaRPr lang="en-US"/>
        </a:p>
      </dgm:t>
    </dgm:pt>
    <dgm:pt modelId="{15138BC5-552E-264E-A66F-526C0E034DF1}" type="pres">
      <dgm:prSet presAssocID="{2CA8BB13-B77D-B446-A8A8-8C2918236216}" presName="linear" presStyleCnt="0">
        <dgm:presLayoutVars>
          <dgm:animLvl val="lvl"/>
          <dgm:resizeHandles val="exact"/>
        </dgm:presLayoutVars>
      </dgm:prSet>
      <dgm:spPr/>
    </dgm:pt>
    <dgm:pt modelId="{D3C1FBC0-D9A1-664F-B380-7C224C6C7692}" type="pres">
      <dgm:prSet presAssocID="{2E6341D8-B0F0-FE45-8C68-A6E939DB375E}" presName="parentText" presStyleLbl="node1" presStyleIdx="0" presStyleCnt="1">
        <dgm:presLayoutVars>
          <dgm:chMax val="0"/>
          <dgm:bulletEnabled val="1"/>
        </dgm:presLayoutVars>
      </dgm:prSet>
      <dgm:spPr/>
    </dgm:pt>
  </dgm:ptLst>
  <dgm:cxnLst>
    <dgm:cxn modelId="{77AA212A-F4FB-5A47-A242-57E5F9122A01}" srcId="{2CA8BB13-B77D-B446-A8A8-8C2918236216}" destId="{2E6341D8-B0F0-FE45-8C68-A6E939DB375E}" srcOrd="0" destOrd="0" parTransId="{19857671-65C0-7741-B198-38E1F311D562}" sibTransId="{E9187BBA-B215-C644-B783-EA394AE7D0ED}"/>
    <dgm:cxn modelId="{EF28424A-B706-E642-A0C3-29E95A5C8CEB}" type="presOf" srcId="{2E6341D8-B0F0-FE45-8C68-A6E939DB375E}" destId="{D3C1FBC0-D9A1-664F-B380-7C224C6C7692}" srcOrd="0" destOrd="0" presId="urn:microsoft.com/office/officeart/2005/8/layout/vList2"/>
    <dgm:cxn modelId="{BA2631F0-2F27-554D-8EB5-F9AB9191B807}" type="presOf" srcId="{2CA8BB13-B77D-B446-A8A8-8C2918236216}" destId="{15138BC5-552E-264E-A66F-526C0E034DF1}" srcOrd="0" destOrd="0" presId="urn:microsoft.com/office/officeart/2005/8/layout/vList2"/>
    <dgm:cxn modelId="{EE9E9C28-81F1-9046-AAC0-828C94577EE0}" type="presParOf" srcId="{15138BC5-552E-264E-A66F-526C0E034DF1}" destId="{D3C1FBC0-D9A1-664F-B380-7C224C6C7692}"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2CA8BB13-B77D-B446-A8A8-8C2918236216}"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2E6341D8-B0F0-FE45-8C68-A6E939DB375E}">
      <dgm:prSet custT="1"/>
      <dgm:spPr/>
      <dgm:t>
        <a:bodyPr/>
        <a:lstStyle/>
        <a:p>
          <a:r>
            <a:rPr lang="en-US" sz="2800" dirty="0">
              <a:effectLst/>
              <a:latin typeface="Calibri" panose="020F0502020204030204" pitchFamily="34" charset="0"/>
              <a:cs typeface="Calibri" panose="020F0502020204030204" pitchFamily="34" charset="0"/>
            </a:rPr>
            <a:t>Analyze Impact of Discounts based on Total Sales</a:t>
          </a:r>
          <a:endParaRPr lang="en-US" sz="2800" dirty="0">
            <a:latin typeface="Calibri" panose="020F0502020204030204" pitchFamily="34" charset="0"/>
            <a:cs typeface="Calibri" panose="020F0502020204030204" pitchFamily="34" charset="0"/>
          </a:endParaRPr>
        </a:p>
      </dgm:t>
    </dgm:pt>
    <dgm:pt modelId="{19857671-65C0-7741-B198-38E1F311D562}" type="parTrans" cxnId="{77AA212A-F4FB-5A47-A242-57E5F9122A01}">
      <dgm:prSet/>
      <dgm:spPr/>
      <dgm:t>
        <a:bodyPr/>
        <a:lstStyle/>
        <a:p>
          <a:endParaRPr lang="en-US"/>
        </a:p>
      </dgm:t>
    </dgm:pt>
    <dgm:pt modelId="{E9187BBA-B215-C644-B783-EA394AE7D0ED}" type="sibTrans" cxnId="{77AA212A-F4FB-5A47-A242-57E5F9122A01}">
      <dgm:prSet/>
      <dgm:spPr/>
      <dgm:t>
        <a:bodyPr/>
        <a:lstStyle/>
        <a:p>
          <a:endParaRPr lang="en-US"/>
        </a:p>
      </dgm:t>
    </dgm:pt>
    <dgm:pt modelId="{DFCF4441-C573-BE4A-84FC-8C30A04A031B}" type="pres">
      <dgm:prSet presAssocID="{2CA8BB13-B77D-B446-A8A8-8C2918236216}" presName="linear" presStyleCnt="0">
        <dgm:presLayoutVars>
          <dgm:animLvl val="lvl"/>
          <dgm:resizeHandles val="exact"/>
        </dgm:presLayoutVars>
      </dgm:prSet>
      <dgm:spPr/>
    </dgm:pt>
    <dgm:pt modelId="{8B1E5710-1A8A-C641-A2C9-9A69887C65B9}" type="pres">
      <dgm:prSet presAssocID="{2E6341D8-B0F0-FE45-8C68-A6E939DB375E}" presName="parentText" presStyleLbl="node1" presStyleIdx="0" presStyleCnt="1">
        <dgm:presLayoutVars>
          <dgm:chMax val="0"/>
          <dgm:bulletEnabled val="1"/>
        </dgm:presLayoutVars>
      </dgm:prSet>
      <dgm:spPr/>
    </dgm:pt>
  </dgm:ptLst>
  <dgm:cxnLst>
    <dgm:cxn modelId="{56DB1B0A-E06E-BF4F-9D77-9EC6D0F95E23}" type="presOf" srcId="{2CA8BB13-B77D-B446-A8A8-8C2918236216}" destId="{DFCF4441-C573-BE4A-84FC-8C30A04A031B}" srcOrd="0" destOrd="0" presId="urn:microsoft.com/office/officeart/2005/8/layout/vList2"/>
    <dgm:cxn modelId="{77AA212A-F4FB-5A47-A242-57E5F9122A01}" srcId="{2CA8BB13-B77D-B446-A8A8-8C2918236216}" destId="{2E6341D8-B0F0-FE45-8C68-A6E939DB375E}" srcOrd="0" destOrd="0" parTransId="{19857671-65C0-7741-B198-38E1F311D562}" sibTransId="{E9187BBA-B215-C644-B783-EA394AE7D0ED}"/>
    <dgm:cxn modelId="{188E9695-2607-EF49-ACB4-7B5AD6B67769}" type="presOf" srcId="{2E6341D8-B0F0-FE45-8C68-A6E939DB375E}" destId="{8B1E5710-1A8A-C641-A2C9-9A69887C65B9}" srcOrd="0" destOrd="0" presId="urn:microsoft.com/office/officeart/2005/8/layout/vList2"/>
    <dgm:cxn modelId="{DDEE7175-1464-7D4F-9CBF-B21950576707}" type="presParOf" srcId="{DFCF4441-C573-BE4A-84FC-8C30A04A031B}" destId="{8B1E5710-1A8A-C641-A2C9-9A69887C65B9}"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2CA8BB13-B77D-B446-A8A8-8C2918236216}" type="doc">
      <dgm:prSet loTypeId="urn:microsoft.com/office/officeart/2005/8/layout/vList2" loCatId="list" qsTypeId="urn:microsoft.com/office/officeart/2005/8/quickstyle/simple1" qsCatId="simple" csTypeId="urn:microsoft.com/office/officeart/2005/8/colors/accent6_2" csCatId="accent6" phldr="1"/>
      <dgm:spPr/>
      <dgm:t>
        <a:bodyPr/>
        <a:lstStyle/>
        <a:p>
          <a:endParaRPr lang="en-US"/>
        </a:p>
      </dgm:t>
    </dgm:pt>
    <dgm:pt modelId="{2E6341D8-B0F0-FE45-8C68-A6E939DB375E}">
      <dgm:prSet custT="1"/>
      <dgm:spPr/>
      <dgm:t>
        <a:bodyPr/>
        <a:lstStyle/>
        <a:p>
          <a:r>
            <a:rPr lang="en-US" sz="2800" dirty="0">
              <a:latin typeface="Calibri" panose="020F0502020204030204" pitchFamily="34" charset="0"/>
              <a:cs typeface="Calibri" panose="020F0502020204030204" pitchFamily="34" charset="0"/>
            </a:rPr>
            <a:t>The distribution of customers across different demographics</a:t>
          </a:r>
        </a:p>
      </dgm:t>
    </dgm:pt>
    <dgm:pt modelId="{19857671-65C0-7741-B198-38E1F311D562}" type="parTrans" cxnId="{77AA212A-F4FB-5A47-A242-57E5F9122A01}">
      <dgm:prSet/>
      <dgm:spPr/>
      <dgm:t>
        <a:bodyPr/>
        <a:lstStyle/>
        <a:p>
          <a:endParaRPr lang="en-US"/>
        </a:p>
      </dgm:t>
    </dgm:pt>
    <dgm:pt modelId="{E9187BBA-B215-C644-B783-EA394AE7D0ED}" type="sibTrans" cxnId="{77AA212A-F4FB-5A47-A242-57E5F9122A01}">
      <dgm:prSet/>
      <dgm:spPr/>
      <dgm:t>
        <a:bodyPr/>
        <a:lstStyle/>
        <a:p>
          <a:endParaRPr lang="en-US"/>
        </a:p>
      </dgm:t>
    </dgm:pt>
    <dgm:pt modelId="{7E44D653-6B80-9A47-A669-E7ED004ECE9F}" type="pres">
      <dgm:prSet presAssocID="{2CA8BB13-B77D-B446-A8A8-8C2918236216}" presName="linear" presStyleCnt="0">
        <dgm:presLayoutVars>
          <dgm:animLvl val="lvl"/>
          <dgm:resizeHandles val="exact"/>
        </dgm:presLayoutVars>
      </dgm:prSet>
      <dgm:spPr/>
    </dgm:pt>
    <dgm:pt modelId="{BD966D2E-3C28-C543-80C5-6FC8D41C3D85}" type="pres">
      <dgm:prSet presAssocID="{2E6341D8-B0F0-FE45-8C68-A6E939DB375E}" presName="parentText" presStyleLbl="node1" presStyleIdx="0" presStyleCnt="1">
        <dgm:presLayoutVars>
          <dgm:chMax val="0"/>
          <dgm:bulletEnabled val="1"/>
        </dgm:presLayoutVars>
      </dgm:prSet>
      <dgm:spPr/>
    </dgm:pt>
  </dgm:ptLst>
  <dgm:cxnLst>
    <dgm:cxn modelId="{77AA212A-F4FB-5A47-A242-57E5F9122A01}" srcId="{2CA8BB13-B77D-B446-A8A8-8C2918236216}" destId="{2E6341D8-B0F0-FE45-8C68-A6E939DB375E}" srcOrd="0" destOrd="0" parTransId="{19857671-65C0-7741-B198-38E1F311D562}" sibTransId="{E9187BBA-B215-C644-B783-EA394AE7D0ED}"/>
    <dgm:cxn modelId="{BB92D33E-CADC-0B44-90EC-48FEB8D946DA}" type="presOf" srcId="{2E6341D8-B0F0-FE45-8C68-A6E939DB375E}" destId="{BD966D2E-3C28-C543-80C5-6FC8D41C3D85}" srcOrd="0" destOrd="0" presId="urn:microsoft.com/office/officeart/2005/8/layout/vList2"/>
    <dgm:cxn modelId="{9B8D1A6B-D273-E847-BD1C-18B0AB5C5D93}" type="presOf" srcId="{2CA8BB13-B77D-B446-A8A8-8C2918236216}" destId="{7E44D653-6B80-9A47-A669-E7ED004ECE9F}" srcOrd="0" destOrd="0" presId="urn:microsoft.com/office/officeart/2005/8/layout/vList2"/>
    <dgm:cxn modelId="{94E8A333-F3F6-9E4B-824B-B40C2E59B23E}" type="presParOf" srcId="{7E44D653-6B80-9A47-A669-E7ED004ECE9F}" destId="{BD966D2E-3C28-C543-80C5-6FC8D41C3D85}"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2CA8BB13-B77D-B446-A8A8-8C2918236216}" type="doc">
      <dgm:prSet loTypeId="urn:microsoft.com/office/officeart/2005/8/layout/vList2" loCatId="list" qsTypeId="urn:microsoft.com/office/officeart/2005/8/quickstyle/simple1" qsCatId="simple" csTypeId="urn:microsoft.com/office/officeart/2005/8/colors/accent6_2" csCatId="accent6" phldr="1"/>
      <dgm:spPr/>
      <dgm:t>
        <a:bodyPr/>
        <a:lstStyle/>
        <a:p>
          <a:endParaRPr lang="en-US"/>
        </a:p>
      </dgm:t>
    </dgm:pt>
    <dgm:pt modelId="{2E6341D8-B0F0-FE45-8C68-A6E939DB375E}">
      <dgm:prSet custT="1"/>
      <dgm:spPr/>
      <dgm:t>
        <a:bodyPr/>
        <a:lstStyle/>
        <a:p>
          <a:r>
            <a:rPr lang="en-US" sz="2800" dirty="0">
              <a:latin typeface="Calibri" panose="020F0502020204030204" pitchFamily="34" charset="0"/>
              <a:cs typeface="Calibri" panose="020F0502020204030204" pitchFamily="34" charset="0"/>
            </a:rPr>
            <a:t>The distribution of customers across different demographics</a:t>
          </a:r>
        </a:p>
      </dgm:t>
    </dgm:pt>
    <dgm:pt modelId="{19857671-65C0-7741-B198-38E1F311D562}" type="parTrans" cxnId="{77AA212A-F4FB-5A47-A242-57E5F9122A01}">
      <dgm:prSet/>
      <dgm:spPr/>
      <dgm:t>
        <a:bodyPr/>
        <a:lstStyle/>
        <a:p>
          <a:endParaRPr lang="en-US"/>
        </a:p>
      </dgm:t>
    </dgm:pt>
    <dgm:pt modelId="{E9187BBA-B215-C644-B783-EA394AE7D0ED}" type="sibTrans" cxnId="{77AA212A-F4FB-5A47-A242-57E5F9122A01}">
      <dgm:prSet/>
      <dgm:spPr/>
      <dgm:t>
        <a:bodyPr/>
        <a:lstStyle/>
        <a:p>
          <a:endParaRPr lang="en-US"/>
        </a:p>
      </dgm:t>
    </dgm:pt>
    <dgm:pt modelId="{7E44D653-6B80-9A47-A669-E7ED004ECE9F}" type="pres">
      <dgm:prSet presAssocID="{2CA8BB13-B77D-B446-A8A8-8C2918236216}" presName="linear" presStyleCnt="0">
        <dgm:presLayoutVars>
          <dgm:animLvl val="lvl"/>
          <dgm:resizeHandles val="exact"/>
        </dgm:presLayoutVars>
      </dgm:prSet>
      <dgm:spPr/>
    </dgm:pt>
    <dgm:pt modelId="{BD966D2E-3C28-C543-80C5-6FC8D41C3D85}" type="pres">
      <dgm:prSet presAssocID="{2E6341D8-B0F0-FE45-8C68-A6E939DB375E}" presName="parentText" presStyleLbl="node1" presStyleIdx="0" presStyleCnt="1">
        <dgm:presLayoutVars>
          <dgm:chMax val="0"/>
          <dgm:bulletEnabled val="1"/>
        </dgm:presLayoutVars>
      </dgm:prSet>
      <dgm:spPr/>
    </dgm:pt>
  </dgm:ptLst>
  <dgm:cxnLst>
    <dgm:cxn modelId="{77AA212A-F4FB-5A47-A242-57E5F9122A01}" srcId="{2CA8BB13-B77D-B446-A8A8-8C2918236216}" destId="{2E6341D8-B0F0-FE45-8C68-A6E939DB375E}" srcOrd="0" destOrd="0" parTransId="{19857671-65C0-7741-B198-38E1F311D562}" sibTransId="{E9187BBA-B215-C644-B783-EA394AE7D0ED}"/>
    <dgm:cxn modelId="{BB92D33E-CADC-0B44-90EC-48FEB8D946DA}" type="presOf" srcId="{2E6341D8-B0F0-FE45-8C68-A6E939DB375E}" destId="{BD966D2E-3C28-C543-80C5-6FC8D41C3D85}" srcOrd="0" destOrd="0" presId="urn:microsoft.com/office/officeart/2005/8/layout/vList2"/>
    <dgm:cxn modelId="{9B8D1A6B-D273-E847-BD1C-18B0AB5C5D93}" type="presOf" srcId="{2CA8BB13-B77D-B446-A8A8-8C2918236216}" destId="{7E44D653-6B80-9A47-A669-E7ED004ECE9F}" srcOrd="0" destOrd="0" presId="urn:microsoft.com/office/officeart/2005/8/layout/vList2"/>
    <dgm:cxn modelId="{94E8A333-F3F6-9E4B-824B-B40C2E59B23E}" type="presParOf" srcId="{7E44D653-6B80-9A47-A669-E7ED004ECE9F}" destId="{BD966D2E-3C28-C543-80C5-6FC8D41C3D85}"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D289352E-DE25-D344-A5A6-CF10A1BCD486}" type="doc">
      <dgm:prSet loTypeId="urn:microsoft.com/office/officeart/2005/8/layout/vList2" loCatId="" qsTypeId="urn:microsoft.com/office/officeart/2005/8/quickstyle/simple3" qsCatId="simple" csTypeId="urn:microsoft.com/office/officeart/2005/8/colors/accent1_2" csCatId="accent1" phldr="1"/>
      <dgm:spPr/>
      <dgm:t>
        <a:bodyPr/>
        <a:lstStyle/>
        <a:p>
          <a:endParaRPr lang="en-US"/>
        </a:p>
      </dgm:t>
    </dgm:pt>
    <dgm:pt modelId="{0D25041A-8EE9-214D-ACD0-56620B7F6372}">
      <dgm:prSet phldrT="[Text]"/>
      <dgm:spPr/>
      <dgm:t>
        <a:bodyPr/>
        <a:lstStyle/>
        <a:p>
          <a:r>
            <a:rPr lang="en-US" b="1" dirty="0"/>
            <a:t>Predictive</a:t>
          </a:r>
          <a:r>
            <a:rPr lang="en-US" b="1" baseline="0" dirty="0"/>
            <a:t> Analysis:</a:t>
          </a:r>
        </a:p>
        <a:p>
          <a:r>
            <a:rPr lang="en-US" baseline="0" dirty="0"/>
            <a:t>The data we have shows the types of products which will be in demand at any time of the year.</a:t>
          </a:r>
        </a:p>
        <a:p>
          <a:r>
            <a:rPr lang="en-US" baseline="0" dirty="0"/>
            <a:t>We can use this data to predict future demand of products and keep them in stock and suggest variations to customers.</a:t>
          </a:r>
        </a:p>
      </dgm:t>
    </dgm:pt>
    <dgm:pt modelId="{814CF171-F546-6D47-A519-31C8BFFD801E}" type="parTrans" cxnId="{C0A7A7B7-602B-F249-9D1B-BC113128D5B5}">
      <dgm:prSet/>
      <dgm:spPr/>
      <dgm:t>
        <a:bodyPr/>
        <a:lstStyle/>
        <a:p>
          <a:endParaRPr lang="en-US"/>
        </a:p>
      </dgm:t>
    </dgm:pt>
    <dgm:pt modelId="{793319B2-C31E-8244-A1D1-54D68B2E0B0A}" type="sibTrans" cxnId="{C0A7A7B7-602B-F249-9D1B-BC113128D5B5}">
      <dgm:prSet/>
      <dgm:spPr/>
      <dgm:t>
        <a:bodyPr/>
        <a:lstStyle/>
        <a:p>
          <a:endParaRPr lang="en-US"/>
        </a:p>
      </dgm:t>
    </dgm:pt>
    <dgm:pt modelId="{CF3ECD8F-3BF8-7B44-831B-8027F9C609D5}">
      <dgm:prSet phldrT="[Text]"/>
      <dgm:spPr/>
      <dgm:t>
        <a:bodyPr/>
        <a:lstStyle/>
        <a:p>
          <a:endParaRPr lang="en-US" dirty="0"/>
        </a:p>
      </dgm:t>
    </dgm:pt>
    <dgm:pt modelId="{6999246D-A07B-3244-849C-003542857553}" type="parTrans" cxnId="{E8FF9E57-E1A8-8747-9482-DDADA7AFDFCA}">
      <dgm:prSet/>
      <dgm:spPr/>
      <dgm:t>
        <a:bodyPr/>
        <a:lstStyle/>
        <a:p>
          <a:endParaRPr lang="en-US"/>
        </a:p>
      </dgm:t>
    </dgm:pt>
    <dgm:pt modelId="{E69C9A3F-9B27-7342-AA23-3ED3DED35689}" type="sibTrans" cxnId="{E8FF9E57-E1A8-8747-9482-DDADA7AFDFCA}">
      <dgm:prSet/>
      <dgm:spPr/>
      <dgm:t>
        <a:bodyPr/>
        <a:lstStyle/>
        <a:p>
          <a:endParaRPr lang="en-US"/>
        </a:p>
      </dgm:t>
    </dgm:pt>
    <dgm:pt modelId="{B2C71FA3-6715-B04F-974E-EC96D2ABFC32}">
      <dgm:prSet/>
      <dgm:spPr/>
      <dgm:t>
        <a:bodyPr/>
        <a:lstStyle/>
        <a:p>
          <a:r>
            <a:rPr lang="en-US" b="1" dirty="0"/>
            <a:t>Price competitiveness:</a:t>
          </a:r>
        </a:p>
        <a:p>
          <a:r>
            <a:rPr lang="en-US" dirty="0"/>
            <a:t>Scrape data from competitor sites and map them to the data in our warehouse. This can be used in studying price competitiveness of our products. This can also be extended as a price matching solution in future.</a:t>
          </a:r>
        </a:p>
      </dgm:t>
    </dgm:pt>
    <dgm:pt modelId="{79BD2F28-0B72-064A-BA37-34999B1B38EB}" type="parTrans" cxnId="{1A8FDF5A-552A-E24A-B791-16856BE6CDF0}">
      <dgm:prSet/>
      <dgm:spPr/>
      <dgm:t>
        <a:bodyPr/>
        <a:lstStyle/>
        <a:p>
          <a:endParaRPr lang="en-US"/>
        </a:p>
      </dgm:t>
    </dgm:pt>
    <dgm:pt modelId="{736CB3C4-031A-3A49-B109-EBAC2BC782AE}" type="sibTrans" cxnId="{1A8FDF5A-552A-E24A-B791-16856BE6CDF0}">
      <dgm:prSet/>
      <dgm:spPr/>
      <dgm:t>
        <a:bodyPr/>
        <a:lstStyle/>
        <a:p>
          <a:endParaRPr lang="en-US"/>
        </a:p>
      </dgm:t>
    </dgm:pt>
    <dgm:pt modelId="{B4B6FFE5-1FDE-4D48-8EBB-2DE201153EE2}">
      <dgm:prSet phldrT="[Text]"/>
      <dgm:spPr/>
      <dgm:t>
        <a:bodyPr/>
        <a:lstStyle/>
        <a:p>
          <a:endParaRPr lang="en-US" dirty="0"/>
        </a:p>
      </dgm:t>
    </dgm:pt>
    <dgm:pt modelId="{A2F9B3E2-E923-264A-AFE8-C433C86E899F}" type="sibTrans" cxnId="{81B23668-E58A-5A4D-9D08-7A8B25315D58}">
      <dgm:prSet/>
      <dgm:spPr/>
      <dgm:t>
        <a:bodyPr/>
        <a:lstStyle/>
        <a:p>
          <a:endParaRPr lang="en-US"/>
        </a:p>
      </dgm:t>
    </dgm:pt>
    <dgm:pt modelId="{8E1DC8D1-4AFA-B344-8508-777E07F85834}" type="parTrans" cxnId="{81B23668-E58A-5A4D-9D08-7A8B25315D58}">
      <dgm:prSet/>
      <dgm:spPr/>
      <dgm:t>
        <a:bodyPr/>
        <a:lstStyle/>
        <a:p>
          <a:endParaRPr lang="en-US"/>
        </a:p>
      </dgm:t>
    </dgm:pt>
    <dgm:pt modelId="{AE87FD0A-3C89-444C-9E10-16A315A84CF7}">
      <dgm:prSet phldrT="[Text]"/>
      <dgm:spPr/>
      <dgm:t>
        <a:bodyPr/>
        <a:lstStyle/>
        <a:p>
          <a:r>
            <a:rPr lang="en-US" b="1" dirty="0"/>
            <a:t>Customer Lifetime Value(CLV) prediction:</a:t>
          </a:r>
        </a:p>
        <a:p>
          <a:r>
            <a:rPr lang="en-US" dirty="0"/>
            <a:t>Calculate Customer Lifetime Value (CLV) for different customer segments. This can be done using historical data and predictive analysis on future purchases. This is an important metric to predict business growth and trends.</a:t>
          </a:r>
        </a:p>
      </dgm:t>
    </dgm:pt>
    <dgm:pt modelId="{A96A91E0-D001-8744-86C0-999F445101A6}" type="sibTrans" cxnId="{260D0275-ABC9-9A45-8DEA-4BFD0F8C74DB}">
      <dgm:prSet/>
      <dgm:spPr/>
      <dgm:t>
        <a:bodyPr/>
        <a:lstStyle/>
        <a:p>
          <a:endParaRPr lang="en-US"/>
        </a:p>
      </dgm:t>
    </dgm:pt>
    <dgm:pt modelId="{0702B6E9-3AC2-7945-A9A5-EDCD5151AC79}" type="parTrans" cxnId="{260D0275-ABC9-9A45-8DEA-4BFD0F8C74DB}">
      <dgm:prSet/>
      <dgm:spPr/>
      <dgm:t>
        <a:bodyPr/>
        <a:lstStyle/>
        <a:p>
          <a:endParaRPr lang="en-US"/>
        </a:p>
      </dgm:t>
    </dgm:pt>
    <dgm:pt modelId="{4CAFF15F-BEDB-5746-B430-276A2DB6AE13}" type="pres">
      <dgm:prSet presAssocID="{D289352E-DE25-D344-A5A6-CF10A1BCD486}" presName="linear" presStyleCnt="0">
        <dgm:presLayoutVars>
          <dgm:animLvl val="lvl"/>
          <dgm:resizeHandles val="exact"/>
        </dgm:presLayoutVars>
      </dgm:prSet>
      <dgm:spPr/>
    </dgm:pt>
    <dgm:pt modelId="{C8424F29-75C6-E64E-B366-BBDE04F38E94}" type="pres">
      <dgm:prSet presAssocID="{AE87FD0A-3C89-444C-9E10-16A315A84CF7}" presName="parentText" presStyleLbl="node1" presStyleIdx="0" presStyleCnt="3" custLinFactY="100000" custLinFactNeighborY="116551">
        <dgm:presLayoutVars>
          <dgm:chMax val="0"/>
          <dgm:bulletEnabled val="1"/>
        </dgm:presLayoutVars>
      </dgm:prSet>
      <dgm:spPr/>
    </dgm:pt>
    <dgm:pt modelId="{6AC7DDB9-2C97-6246-BD1D-64E4BAC5B0D4}" type="pres">
      <dgm:prSet presAssocID="{AE87FD0A-3C89-444C-9E10-16A315A84CF7}" presName="childText" presStyleLbl="revTx" presStyleIdx="0" presStyleCnt="2">
        <dgm:presLayoutVars>
          <dgm:bulletEnabled val="1"/>
        </dgm:presLayoutVars>
      </dgm:prSet>
      <dgm:spPr/>
    </dgm:pt>
    <dgm:pt modelId="{5FBC5B6B-CD93-1248-A02B-AE6DE909B456}" type="pres">
      <dgm:prSet presAssocID="{0D25041A-8EE9-214D-ACD0-56620B7F6372}" presName="parentText" presStyleLbl="node1" presStyleIdx="1" presStyleCnt="3" custLinFactY="-89330" custLinFactNeighborY="-100000">
        <dgm:presLayoutVars>
          <dgm:chMax val="0"/>
          <dgm:bulletEnabled val="1"/>
        </dgm:presLayoutVars>
      </dgm:prSet>
      <dgm:spPr/>
    </dgm:pt>
    <dgm:pt modelId="{1FFA22F4-C97A-EE43-85B5-EDE67BCDE742}" type="pres">
      <dgm:prSet presAssocID="{0D25041A-8EE9-214D-ACD0-56620B7F6372}" presName="childText" presStyleLbl="revTx" presStyleIdx="1" presStyleCnt="2">
        <dgm:presLayoutVars>
          <dgm:bulletEnabled val="1"/>
        </dgm:presLayoutVars>
      </dgm:prSet>
      <dgm:spPr/>
    </dgm:pt>
    <dgm:pt modelId="{B6010A69-A5E4-8349-B908-F322C9AA66A5}" type="pres">
      <dgm:prSet presAssocID="{B2C71FA3-6715-B04F-974E-EC96D2ABFC32}" presName="parentText" presStyleLbl="node1" presStyleIdx="2" presStyleCnt="3" custLinFactNeighborX="-10983" custLinFactNeighborY="59143">
        <dgm:presLayoutVars>
          <dgm:chMax val="0"/>
          <dgm:bulletEnabled val="1"/>
        </dgm:presLayoutVars>
      </dgm:prSet>
      <dgm:spPr/>
    </dgm:pt>
  </dgm:ptLst>
  <dgm:cxnLst>
    <dgm:cxn modelId="{44A52C13-E4FF-EC41-9B8C-AF9786CB53F0}" type="presOf" srcId="{CF3ECD8F-3BF8-7B44-831B-8027F9C609D5}" destId="{1FFA22F4-C97A-EE43-85B5-EDE67BCDE742}" srcOrd="0" destOrd="0" presId="urn:microsoft.com/office/officeart/2005/8/layout/vList2"/>
    <dgm:cxn modelId="{7E70EE1C-5337-9248-9F4B-5B21D72D4F9A}" type="presOf" srcId="{B2C71FA3-6715-B04F-974E-EC96D2ABFC32}" destId="{B6010A69-A5E4-8349-B908-F322C9AA66A5}" srcOrd="0" destOrd="0" presId="urn:microsoft.com/office/officeart/2005/8/layout/vList2"/>
    <dgm:cxn modelId="{E8FF9E57-E1A8-8747-9482-DDADA7AFDFCA}" srcId="{0D25041A-8EE9-214D-ACD0-56620B7F6372}" destId="{CF3ECD8F-3BF8-7B44-831B-8027F9C609D5}" srcOrd="0" destOrd="0" parTransId="{6999246D-A07B-3244-849C-003542857553}" sibTransId="{E69C9A3F-9B27-7342-AA23-3ED3DED35689}"/>
    <dgm:cxn modelId="{1A8FDF5A-552A-E24A-B791-16856BE6CDF0}" srcId="{D289352E-DE25-D344-A5A6-CF10A1BCD486}" destId="{B2C71FA3-6715-B04F-974E-EC96D2ABFC32}" srcOrd="2" destOrd="0" parTransId="{79BD2F28-0B72-064A-BA37-34999B1B38EB}" sibTransId="{736CB3C4-031A-3A49-B109-EBAC2BC782AE}"/>
    <dgm:cxn modelId="{81B23668-E58A-5A4D-9D08-7A8B25315D58}" srcId="{AE87FD0A-3C89-444C-9E10-16A315A84CF7}" destId="{B4B6FFE5-1FDE-4D48-8EBB-2DE201153EE2}" srcOrd="0" destOrd="0" parTransId="{8E1DC8D1-4AFA-B344-8508-777E07F85834}" sibTransId="{A2F9B3E2-E923-264A-AFE8-C433C86E899F}"/>
    <dgm:cxn modelId="{260D0275-ABC9-9A45-8DEA-4BFD0F8C74DB}" srcId="{D289352E-DE25-D344-A5A6-CF10A1BCD486}" destId="{AE87FD0A-3C89-444C-9E10-16A315A84CF7}" srcOrd="0" destOrd="0" parTransId="{0702B6E9-3AC2-7945-A9A5-EDCD5151AC79}" sibTransId="{A96A91E0-D001-8744-86C0-999F445101A6}"/>
    <dgm:cxn modelId="{D441BBA3-DAEC-FC4A-AE68-B2727F26BDEB}" type="presOf" srcId="{AE87FD0A-3C89-444C-9E10-16A315A84CF7}" destId="{C8424F29-75C6-E64E-B366-BBDE04F38E94}" srcOrd="0" destOrd="0" presId="urn:microsoft.com/office/officeart/2005/8/layout/vList2"/>
    <dgm:cxn modelId="{C0A7A7B7-602B-F249-9D1B-BC113128D5B5}" srcId="{D289352E-DE25-D344-A5A6-CF10A1BCD486}" destId="{0D25041A-8EE9-214D-ACD0-56620B7F6372}" srcOrd="1" destOrd="0" parTransId="{814CF171-F546-6D47-A519-31C8BFFD801E}" sibTransId="{793319B2-C31E-8244-A1D1-54D68B2E0B0A}"/>
    <dgm:cxn modelId="{A7BA48D9-C357-3440-A49A-3235A1913D92}" type="presOf" srcId="{B4B6FFE5-1FDE-4D48-8EBB-2DE201153EE2}" destId="{6AC7DDB9-2C97-6246-BD1D-64E4BAC5B0D4}" srcOrd="0" destOrd="0" presId="urn:microsoft.com/office/officeart/2005/8/layout/vList2"/>
    <dgm:cxn modelId="{AD4AE5DD-36D9-8347-A449-8A9D63B0A441}" type="presOf" srcId="{D289352E-DE25-D344-A5A6-CF10A1BCD486}" destId="{4CAFF15F-BEDB-5746-B430-276A2DB6AE13}" srcOrd="0" destOrd="0" presId="urn:microsoft.com/office/officeart/2005/8/layout/vList2"/>
    <dgm:cxn modelId="{60A138FC-208E-B14D-8C12-43CCFFC975C1}" type="presOf" srcId="{0D25041A-8EE9-214D-ACD0-56620B7F6372}" destId="{5FBC5B6B-CD93-1248-A02B-AE6DE909B456}" srcOrd="0" destOrd="0" presId="urn:microsoft.com/office/officeart/2005/8/layout/vList2"/>
    <dgm:cxn modelId="{8940F608-D0C1-0244-A1EE-549CED9FDEBA}" type="presParOf" srcId="{4CAFF15F-BEDB-5746-B430-276A2DB6AE13}" destId="{C8424F29-75C6-E64E-B366-BBDE04F38E94}" srcOrd="0" destOrd="0" presId="urn:microsoft.com/office/officeart/2005/8/layout/vList2"/>
    <dgm:cxn modelId="{5D446931-14FF-2445-A47F-824627B5C5EB}" type="presParOf" srcId="{4CAFF15F-BEDB-5746-B430-276A2DB6AE13}" destId="{6AC7DDB9-2C97-6246-BD1D-64E4BAC5B0D4}" srcOrd="1" destOrd="0" presId="urn:microsoft.com/office/officeart/2005/8/layout/vList2"/>
    <dgm:cxn modelId="{7DF0E946-B64E-C44A-AC43-62C1297FC900}" type="presParOf" srcId="{4CAFF15F-BEDB-5746-B430-276A2DB6AE13}" destId="{5FBC5B6B-CD93-1248-A02B-AE6DE909B456}" srcOrd="2" destOrd="0" presId="urn:microsoft.com/office/officeart/2005/8/layout/vList2"/>
    <dgm:cxn modelId="{2070D35C-306F-F946-993B-87FB6F0710E6}" type="presParOf" srcId="{4CAFF15F-BEDB-5746-B430-276A2DB6AE13}" destId="{1FFA22F4-C97A-EE43-85B5-EDE67BCDE742}" srcOrd="3" destOrd="0" presId="urn:microsoft.com/office/officeart/2005/8/layout/vList2"/>
    <dgm:cxn modelId="{66DA00DB-5DBE-1643-9ED4-E1486B4521F4}" type="presParOf" srcId="{4CAFF15F-BEDB-5746-B430-276A2DB6AE13}" destId="{B6010A69-A5E4-8349-B908-F322C9AA66A5}"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8D76DAD-0191-4A2E-B6CF-20DE76BAE531}" type="doc">
      <dgm:prSet loTypeId="urn:microsoft.com/office/officeart/2005/8/layout/default" loCatId="list" qsTypeId="urn:microsoft.com/office/officeart/2005/8/quickstyle/simple4" qsCatId="simple" csTypeId="urn:microsoft.com/office/officeart/2005/8/colors/colorful1" csCatId="colorful" phldr="1"/>
      <dgm:spPr/>
      <dgm:t>
        <a:bodyPr/>
        <a:lstStyle/>
        <a:p>
          <a:endParaRPr lang="en-US"/>
        </a:p>
      </dgm:t>
    </dgm:pt>
    <dgm:pt modelId="{F9885B94-5944-439F-9B03-7FE91D1EB46B}">
      <dgm:prSet/>
      <dgm:spPr/>
      <dgm:t>
        <a:bodyPr/>
        <a:lstStyle/>
        <a:p>
          <a:r>
            <a:rPr lang="en-US" dirty="0"/>
            <a:t>Project overview</a:t>
          </a:r>
        </a:p>
      </dgm:t>
    </dgm:pt>
    <dgm:pt modelId="{3F8D586B-6FBB-45D2-90E0-7DAD824DF5AD}" type="parTrans" cxnId="{4C3EF42E-2F25-4423-881B-6A4DE0EFCBFF}">
      <dgm:prSet/>
      <dgm:spPr/>
      <dgm:t>
        <a:bodyPr/>
        <a:lstStyle/>
        <a:p>
          <a:endParaRPr lang="en-US"/>
        </a:p>
      </dgm:t>
    </dgm:pt>
    <dgm:pt modelId="{917420EB-A42D-4A3C-B98F-A86866849E6D}" type="sibTrans" cxnId="{4C3EF42E-2F25-4423-881B-6A4DE0EFCBFF}">
      <dgm:prSet/>
      <dgm:spPr/>
      <dgm:t>
        <a:bodyPr/>
        <a:lstStyle/>
        <a:p>
          <a:endParaRPr lang="en-US"/>
        </a:p>
      </dgm:t>
    </dgm:pt>
    <dgm:pt modelId="{892E0D35-0771-4A2B-AD89-32F31406AB73}">
      <dgm:prSet/>
      <dgm:spPr/>
      <dgm:t>
        <a:bodyPr/>
        <a:lstStyle/>
        <a:p>
          <a:r>
            <a:rPr lang="en-US" dirty="0"/>
            <a:t>Project</a:t>
          </a:r>
          <a:r>
            <a:rPr lang="en-US" baseline="0" dirty="0"/>
            <a:t> Goals</a:t>
          </a:r>
          <a:endParaRPr lang="en-US" dirty="0"/>
        </a:p>
      </dgm:t>
    </dgm:pt>
    <dgm:pt modelId="{6A006F9B-33B2-4562-BD45-4B21F5D6F335}" type="parTrans" cxnId="{5A36B77A-E644-4A45-8559-EB60D7E98210}">
      <dgm:prSet/>
      <dgm:spPr/>
      <dgm:t>
        <a:bodyPr/>
        <a:lstStyle/>
        <a:p>
          <a:endParaRPr lang="en-US"/>
        </a:p>
      </dgm:t>
    </dgm:pt>
    <dgm:pt modelId="{8F08DAAE-6761-449D-8CDB-56721A6A8842}" type="sibTrans" cxnId="{5A36B77A-E644-4A45-8559-EB60D7E98210}">
      <dgm:prSet/>
      <dgm:spPr/>
      <dgm:t>
        <a:bodyPr/>
        <a:lstStyle/>
        <a:p>
          <a:endParaRPr lang="en-US"/>
        </a:p>
      </dgm:t>
    </dgm:pt>
    <dgm:pt modelId="{4E5D43BF-2FF0-4E2A-A304-BBC68C4AEED3}">
      <dgm:prSet/>
      <dgm:spPr/>
      <dgm:t>
        <a:bodyPr/>
        <a:lstStyle/>
        <a:p>
          <a:r>
            <a:rPr lang="en-US" dirty="0"/>
            <a:t>Data Set</a:t>
          </a:r>
        </a:p>
      </dgm:t>
    </dgm:pt>
    <dgm:pt modelId="{27361EA6-E2CE-405E-91BE-F72BF922270F}" type="parTrans" cxnId="{97F9ED72-CC2C-4985-95EC-1D6BA57C153B}">
      <dgm:prSet/>
      <dgm:spPr/>
      <dgm:t>
        <a:bodyPr/>
        <a:lstStyle/>
        <a:p>
          <a:endParaRPr lang="en-US"/>
        </a:p>
      </dgm:t>
    </dgm:pt>
    <dgm:pt modelId="{887CE46C-92BD-4CF4-B833-573985FD2BB5}" type="sibTrans" cxnId="{97F9ED72-CC2C-4985-95EC-1D6BA57C153B}">
      <dgm:prSet/>
      <dgm:spPr/>
      <dgm:t>
        <a:bodyPr/>
        <a:lstStyle/>
        <a:p>
          <a:endParaRPr lang="en-US"/>
        </a:p>
      </dgm:t>
    </dgm:pt>
    <dgm:pt modelId="{14C7287E-59CC-46E9-9E93-D584160A44AE}">
      <dgm:prSet/>
      <dgm:spPr/>
      <dgm:t>
        <a:bodyPr/>
        <a:lstStyle/>
        <a:p>
          <a:r>
            <a:rPr lang="en-US" dirty="0"/>
            <a:t>Tech Stack</a:t>
          </a:r>
        </a:p>
      </dgm:t>
    </dgm:pt>
    <dgm:pt modelId="{84244530-0EC5-4310-8F0C-DFEEA7817142}" type="parTrans" cxnId="{AFE3DB2D-E6C6-4CB9-BFD5-98137A8D1F38}">
      <dgm:prSet/>
      <dgm:spPr/>
      <dgm:t>
        <a:bodyPr/>
        <a:lstStyle/>
        <a:p>
          <a:endParaRPr lang="en-US"/>
        </a:p>
      </dgm:t>
    </dgm:pt>
    <dgm:pt modelId="{5021EC3E-5096-4F8E-8F9D-31C4CE657FAA}" type="sibTrans" cxnId="{AFE3DB2D-E6C6-4CB9-BFD5-98137A8D1F38}">
      <dgm:prSet/>
      <dgm:spPr/>
      <dgm:t>
        <a:bodyPr/>
        <a:lstStyle/>
        <a:p>
          <a:endParaRPr lang="en-US"/>
        </a:p>
      </dgm:t>
    </dgm:pt>
    <dgm:pt modelId="{F0E3CCC9-632B-4ED3-B9B4-2C94F0565E69}">
      <dgm:prSet/>
      <dgm:spPr/>
      <dgm:t>
        <a:bodyPr/>
        <a:lstStyle/>
        <a:p>
          <a:r>
            <a:rPr lang="en-US" dirty="0"/>
            <a:t>Architecture</a:t>
          </a:r>
        </a:p>
      </dgm:t>
    </dgm:pt>
    <dgm:pt modelId="{AB67C003-DC53-450F-B393-22786A80DE19}" type="parTrans" cxnId="{BD209C0F-40CC-440E-AAAD-94A0820F4253}">
      <dgm:prSet/>
      <dgm:spPr/>
      <dgm:t>
        <a:bodyPr/>
        <a:lstStyle/>
        <a:p>
          <a:endParaRPr lang="en-US"/>
        </a:p>
      </dgm:t>
    </dgm:pt>
    <dgm:pt modelId="{815F51AA-B946-43C5-A507-B0D810E68F39}" type="sibTrans" cxnId="{BD209C0F-40CC-440E-AAAD-94A0820F4253}">
      <dgm:prSet/>
      <dgm:spPr/>
      <dgm:t>
        <a:bodyPr/>
        <a:lstStyle/>
        <a:p>
          <a:endParaRPr lang="en-US"/>
        </a:p>
      </dgm:t>
    </dgm:pt>
    <dgm:pt modelId="{23CE5420-A874-4185-B162-87EBB7D046FD}">
      <dgm:prSet/>
      <dgm:spPr/>
      <dgm:t>
        <a:bodyPr/>
        <a:lstStyle/>
        <a:p>
          <a:r>
            <a:rPr lang="en-US" dirty="0"/>
            <a:t>Data Normalization</a:t>
          </a:r>
        </a:p>
      </dgm:t>
    </dgm:pt>
    <dgm:pt modelId="{F6E4CDB2-8FE6-4CB6-95D2-BB48BDBC9C08}" type="parTrans" cxnId="{74443308-974A-4EAF-8D77-89E53A3AEF83}">
      <dgm:prSet/>
      <dgm:spPr/>
      <dgm:t>
        <a:bodyPr/>
        <a:lstStyle/>
        <a:p>
          <a:endParaRPr lang="en-US"/>
        </a:p>
      </dgm:t>
    </dgm:pt>
    <dgm:pt modelId="{3FBA958D-4E98-4D81-B525-EA2DD7C8C86C}" type="sibTrans" cxnId="{74443308-974A-4EAF-8D77-89E53A3AEF83}">
      <dgm:prSet/>
      <dgm:spPr/>
      <dgm:t>
        <a:bodyPr/>
        <a:lstStyle/>
        <a:p>
          <a:endParaRPr lang="en-US"/>
        </a:p>
      </dgm:t>
    </dgm:pt>
    <dgm:pt modelId="{C9A47041-215E-4963-955C-0D082F740E10}">
      <dgm:prSet/>
      <dgm:spPr/>
      <dgm:t>
        <a:bodyPr/>
        <a:lstStyle/>
        <a:p>
          <a:r>
            <a:rPr lang="en-US" dirty="0"/>
            <a:t>Data</a:t>
          </a:r>
          <a:r>
            <a:rPr lang="en-US" baseline="0" dirty="0"/>
            <a:t> base design</a:t>
          </a:r>
          <a:endParaRPr lang="en-US" dirty="0"/>
        </a:p>
      </dgm:t>
    </dgm:pt>
    <dgm:pt modelId="{EEDB827C-EBA6-48CE-94A2-F64050190015}" type="parTrans" cxnId="{1EF4D233-D3D0-4DC5-9F8E-0F3CFCEDAF5D}">
      <dgm:prSet/>
      <dgm:spPr/>
      <dgm:t>
        <a:bodyPr/>
        <a:lstStyle/>
        <a:p>
          <a:endParaRPr lang="en-US"/>
        </a:p>
      </dgm:t>
    </dgm:pt>
    <dgm:pt modelId="{9980825E-C3DC-4D09-9706-C5E0A1E918BE}" type="sibTrans" cxnId="{1EF4D233-D3D0-4DC5-9F8E-0F3CFCEDAF5D}">
      <dgm:prSet/>
      <dgm:spPr/>
      <dgm:t>
        <a:bodyPr/>
        <a:lstStyle/>
        <a:p>
          <a:endParaRPr lang="en-US"/>
        </a:p>
      </dgm:t>
    </dgm:pt>
    <dgm:pt modelId="{F99F6A3C-0542-4086-91BE-D5547EC1D6D7}">
      <dgm:prSet/>
      <dgm:spPr/>
      <dgm:t>
        <a:bodyPr/>
        <a:lstStyle/>
        <a:p>
          <a:r>
            <a:rPr lang="en-US" dirty="0"/>
            <a:t>Data Cleaning</a:t>
          </a:r>
        </a:p>
      </dgm:t>
    </dgm:pt>
    <dgm:pt modelId="{FE538ECF-ADB3-4792-BEE7-E1756E6D95F1}" type="parTrans" cxnId="{F5CE9B65-E079-49DD-8DC9-A1B7E7B3C1E3}">
      <dgm:prSet/>
      <dgm:spPr/>
      <dgm:t>
        <a:bodyPr/>
        <a:lstStyle/>
        <a:p>
          <a:endParaRPr lang="en-US"/>
        </a:p>
      </dgm:t>
    </dgm:pt>
    <dgm:pt modelId="{1941AECA-1015-4AED-BD18-F6B3BE235917}" type="sibTrans" cxnId="{F5CE9B65-E079-49DD-8DC9-A1B7E7B3C1E3}">
      <dgm:prSet/>
      <dgm:spPr/>
      <dgm:t>
        <a:bodyPr/>
        <a:lstStyle/>
        <a:p>
          <a:endParaRPr lang="en-US"/>
        </a:p>
      </dgm:t>
    </dgm:pt>
    <dgm:pt modelId="{767E2AB5-57AB-41FF-BB6C-AE68A11C32B5}">
      <dgm:prSet/>
      <dgm:spPr/>
      <dgm:t>
        <a:bodyPr/>
        <a:lstStyle/>
        <a:p>
          <a:r>
            <a:rPr lang="en-US" dirty="0"/>
            <a:t>EDA</a:t>
          </a:r>
        </a:p>
      </dgm:t>
    </dgm:pt>
    <dgm:pt modelId="{3902AA83-C866-4601-BF30-FD65CF2074BA}" type="parTrans" cxnId="{619FCF25-2238-4DAF-9568-600266A32440}">
      <dgm:prSet/>
      <dgm:spPr/>
      <dgm:t>
        <a:bodyPr/>
        <a:lstStyle/>
        <a:p>
          <a:endParaRPr lang="en-US"/>
        </a:p>
      </dgm:t>
    </dgm:pt>
    <dgm:pt modelId="{696BFA82-8555-4AD5-817F-B3F901825F1C}" type="sibTrans" cxnId="{619FCF25-2238-4DAF-9568-600266A32440}">
      <dgm:prSet/>
      <dgm:spPr/>
      <dgm:t>
        <a:bodyPr/>
        <a:lstStyle/>
        <a:p>
          <a:endParaRPr lang="en-US"/>
        </a:p>
      </dgm:t>
    </dgm:pt>
    <dgm:pt modelId="{911AFC23-FC9B-40DA-A5A1-66D8AF44458C}">
      <dgm:prSet/>
      <dgm:spPr/>
      <dgm:t>
        <a:bodyPr/>
        <a:lstStyle/>
        <a:p>
          <a:r>
            <a:rPr lang="en-US" dirty="0"/>
            <a:t>Data Visualization</a:t>
          </a:r>
        </a:p>
      </dgm:t>
    </dgm:pt>
    <dgm:pt modelId="{4D83BA6F-F84E-47BC-AB84-B43EA7594B18}" type="parTrans" cxnId="{E534E7FB-652D-4190-A5EC-F3205E573582}">
      <dgm:prSet/>
      <dgm:spPr/>
      <dgm:t>
        <a:bodyPr/>
        <a:lstStyle/>
        <a:p>
          <a:endParaRPr lang="en-US"/>
        </a:p>
      </dgm:t>
    </dgm:pt>
    <dgm:pt modelId="{10210A36-15D8-44EE-BF9F-2ACACB29A623}" type="sibTrans" cxnId="{E534E7FB-652D-4190-A5EC-F3205E573582}">
      <dgm:prSet/>
      <dgm:spPr/>
      <dgm:t>
        <a:bodyPr/>
        <a:lstStyle/>
        <a:p>
          <a:endParaRPr lang="en-US"/>
        </a:p>
      </dgm:t>
    </dgm:pt>
    <dgm:pt modelId="{0795477C-A36C-400F-82A0-4A229621FF77}">
      <dgm:prSet/>
      <dgm:spPr/>
      <dgm:t>
        <a:bodyPr/>
        <a:lstStyle/>
        <a:p>
          <a:r>
            <a:rPr lang="en-US" dirty="0"/>
            <a:t>Results Summary</a:t>
          </a:r>
        </a:p>
      </dgm:t>
    </dgm:pt>
    <dgm:pt modelId="{BDE0DBD9-7C3E-429D-BC27-B06562B12C7D}" type="parTrans" cxnId="{26EAE58B-F547-4D25-BC02-B7703A0B17F3}">
      <dgm:prSet/>
      <dgm:spPr/>
      <dgm:t>
        <a:bodyPr/>
        <a:lstStyle/>
        <a:p>
          <a:endParaRPr lang="en-US"/>
        </a:p>
      </dgm:t>
    </dgm:pt>
    <dgm:pt modelId="{30D6E850-8957-4395-8EA1-B9171F5C1D53}" type="sibTrans" cxnId="{26EAE58B-F547-4D25-BC02-B7703A0B17F3}">
      <dgm:prSet/>
      <dgm:spPr/>
      <dgm:t>
        <a:bodyPr/>
        <a:lstStyle/>
        <a:p>
          <a:endParaRPr lang="en-US"/>
        </a:p>
      </dgm:t>
    </dgm:pt>
    <dgm:pt modelId="{8A73735E-DF9A-48C1-9D59-2DE12069C4EB}">
      <dgm:prSet/>
      <dgm:spPr/>
      <dgm:t>
        <a:bodyPr/>
        <a:lstStyle/>
        <a:p>
          <a:r>
            <a:rPr lang="en-US" dirty="0"/>
            <a:t>References</a:t>
          </a:r>
        </a:p>
      </dgm:t>
    </dgm:pt>
    <dgm:pt modelId="{F31A6A83-865C-48F0-8C87-20717C429493}" type="parTrans" cxnId="{E7B43D33-949F-4296-8331-F3B2FAB27498}">
      <dgm:prSet/>
      <dgm:spPr/>
      <dgm:t>
        <a:bodyPr/>
        <a:lstStyle/>
        <a:p>
          <a:endParaRPr lang="en-US"/>
        </a:p>
      </dgm:t>
    </dgm:pt>
    <dgm:pt modelId="{A7962929-672D-4B23-918C-0E596E1FD536}" type="sibTrans" cxnId="{E7B43D33-949F-4296-8331-F3B2FAB27498}">
      <dgm:prSet/>
      <dgm:spPr/>
      <dgm:t>
        <a:bodyPr/>
        <a:lstStyle/>
        <a:p>
          <a:endParaRPr lang="en-US"/>
        </a:p>
      </dgm:t>
    </dgm:pt>
    <dgm:pt modelId="{F97DA3F4-0E6B-4C50-BF54-0459A581F5AD}">
      <dgm:prSet/>
      <dgm:spPr/>
      <dgm:t>
        <a:bodyPr/>
        <a:lstStyle/>
        <a:p>
          <a:r>
            <a:rPr lang="en-US" dirty="0"/>
            <a:t>Future work</a:t>
          </a:r>
        </a:p>
      </dgm:t>
    </dgm:pt>
    <dgm:pt modelId="{FFFAC059-F4BE-40A1-98DA-3D7D0C2FB450}" type="parTrans" cxnId="{917EDDB8-ACC4-4DB4-B5CA-7DE2197E5F2E}">
      <dgm:prSet/>
      <dgm:spPr/>
      <dgm:t>
        <a:bodyPr/>
        <a:lstStyle/>
        <a:p>
          <a:endParaRPr lang="en-US"/>
        </a:p>
      </dgm:t>
    </dgm:pt>
    <dgm:pt modelId="{B4FB3C90-6094-48E6-B8B7-2D0B8C804FD3}" type="sibTrans" cxnId="{917EDDB8-ACC4-4DB4-B5CA-7DE2197E5F2E}">
      <dgm:prSet/>
      <dgm:spPr/>
      <dgm:t>
        <a:bodyPr/>
        <a:lstStyle/>
        <a:p>
          <a:endParaRPr lang="en-US"/>
        </a:p>
      </dgm:t>
    </dgm:pt>
    <dgm:pt modelId="{C0F7DE95-C61E-4A06-9947-DA285AEBE976}">
      <dgm:prSet/>
      <dgm:spPr/>
      <dgm:t>
        <a:bodyPr/>
        <a:lstStyle/>
        <a:p>
          <a:r>
            <a:rPr lang="en-US" dirty="0"/>
            <a:t>Q &amp; A</a:t>
          </a:r>
        </a:p>
      </dgm:t>
    </dgm:pt>
    <dgm:pt modelId="{59B7A189-FCF6-4941-BA9B-C2C3158C6AFF}" type="parTrans" cxnId="{2CE66BB5-A889-4BD9-860A-B6BEFAAA2B9E}">
      <dgm:prSet/>
      <dgm:spPr/>
      <dgm:t>
        <a:bodyPr/>
        <a:lstStyle/>
        <a:p>
          <a:endParaRPr lang="en-US"/>
        </a:p>
      </dgm:t>
    </dgm:pt>
    <dgm:pt modelId="{DE3DC6E4-4EBA-42A2-8576-8A129E1A6966}" type="sibTrans" cxnId="{2CE66BB5-A889-4BD9-860A-B6BEFAAA2B9E}">
      <dgm:prSet/>
      <dgm:spPr/>
      <dgm:t>
        <a:bodyPr/>
        <a:lstStyle/>
        <a:p>
          <a:endParaRPr lang="en-US"/>
        </a:p>
      </dgm:t>
    </dgm:pt>
    <dgm:pt modelId="{2FB5117C-E011-0E49-8817-2EDB8F0B2AC3}" type="pres">
      <dgm:prSet presAssocID="{F8D76DAD-0191-4A2E-B6CF-20DE76BAE531}" presName="diagram" presStyleCnt="0">
        <dgm:presLayoutVars>
          <dgm:dir/>
          <dgm:resizeHandles val="exact"/>
        </dgm:presLayoutVars>
      </dgm:prSet>
      <dgm:spPr/>
    </dgm:pt>
    <dgm:pt modelId="{6BF144FA-F266-7E42-A445-317A2348E1F0}" type="pres">
      <dgm:prSet presAssocID="{F9885B94-5944-439F-9B03-7FE91D1EB46B}" presName="node" presStyleLbl="node1" presStyleIdx="0" presStyleCnt="14">
        <dgm:presLayoutVars>
          <dgm:bulletEnabled val="1"/>
        </dgm:presLayoutVars>
      </dgm:prSet>
      <dgm:spPr/>
    </dgm:pt>
    <dgm:pt modelId="{7901EBE6-DED3-7341-B4D5-59A2B756E73E}" type="pres">
      <dgm:prSet presAssocID="{917420EB-A42D-4A3C-B98F-A86866849E6D}" presName="sibTrans" presStyleCnt="0"/>
      <dgm:spPr/>
    </dgm:pt>
    <dgm:pt modelId="{27D5289B-421F-BA43-B029-841DF89DA90E}" type="pres">
      <dgm:prSet presAssocID="{892E0D35-0771-4A2B-AD89-32F31406AB73}" presName="node" presStyleLbl="node1" presStyleIdx="1" presStyleCnt="14">
        <dgm:presLayoutVars>
          <dgm:bulletEnabled val="1"/>
        </dgm:presLayoutVars>
      </dgm:prSet>
      <dgm:spPr/>
    </dgm:pt>
    <dgm:pt modelId="{5DA9096C-4620-BC45-A9CA-6ACAEE5057E7}" type="pres">
      <dgm:prSet presAssocID="{8F08DAAE-6761-449D-8CDB-56721A6A8842}" presName="sibTrans" presStyleCnt="0"/>
      <dgm:spPr/>
    </dgm:pt>
    <dgm:pt modelId="{3F5870FC-9191-C541-9316-732270CE99D3}" type="pres">
      <dgm:prSet presAssocID="{4E5D43BF-2FF0-4E2A-A304-BBC68C4AEED3}" presName="node" presStyleLbl="node1" presStyleIdx="2" presStyleCnt="14">
        <dgm:presLayoutVars>
          <dgm:bulletEnabled val="1"/>
        </dgm:presLayoutVars>
      </dgm:prSet>
      <dgm:spPr/>
    </dgm:pt>
    <dgm:pt modelId="{3A0B3223-2464-6349-8FA8-D20C6C01FAB5}" type="pres">
      <dgm:prSet presAssocID="{887CE46C-92BD-4CF4-B833-573985FD2BB5}" presName="sibTrans" presStyleCnt="0"/>
      <dgm:spPr/>
    </dgm:pt>
    <dgm:pt modelId="{183D7C85-030B-AE49-8B0F-CA268EBFC084}" type="pres">
      <dgm:prSet presAssocID="{14C7287E-59CC-46E9-9E93-D584160A44AE}" presName="node" presStyleLbl="node1" presStyleIdx="3" presStyleCnt="14">
        <dgm:presLayoutVars>
          <dgm:bulletEnabled val="1"/>
        </dgm:presLayoutVars>
      </dgm:prSet>
      <dgm:spPr/>
    </dgm:pt>
    <dgm:pt modelId="{D9880BD6-4D20-F847-89C2-129679573893}" type="pres">
      <dgm:prSet presAssocID="{5021EC3E-5096-4F8E-8F9D-31C4CE657FAA}" presName="sibTrans" presStyleCnt="0"/>
      <dgm:spPr/>
    </dgm:pt>
    <dgm:pt modelId="{37C5142F-014C-1749-9E04-A9BEBE280076}" type="pres">
      <dgm:prSet presAssocID="{F0E3CCC9-632B-4ED3-B9B4-2C94F0565E69}" presName="node" presStyleLbl="node1" presStyleIdx="4" presStyleCnt="14">
        <dgm:presLayoutVars>
          <dgm:bulletEnabled val="1"/>
        </dgm:presLayoutVars>
      </dgm:prSet>
      <dgm:spPr/>
    </dgm:pt>
    <dgm:pt modelId="{AFE190A4-EA7A-3447-A5D1-8891A3605D25}" type="pres">
      <dgm:prSet presAssocID="{815F51AA-B946-43C5-A507-B0D810E68F39}" presName="sibTrans" presStyleCnt="0"/>
      <dgm:spPr/>
    </dgm:pt>
    <dgm:pt modelId="{78CC3E33-9546-7B42-A83C-A9951DB4AF14}" type="pres">
      <dgm:prSet presAssocID="{23CE5420-A874-4185-B162-87EBB7D046FD}" presName="node" presStyleLbl="node1" presStyleIdx="5" presStyleCnt="14">
        <dgm:presLayoutVars>
          <dgm:bulletEnabled val="1"/>
        </dgm:presLayoutVars>
      </dgm:prSet>
      <dgm:spPr/>
    </dgm:pt>
    <dgm:pt modelId="{74DB08D6-E232-3C46-B39F-AF894CD530FF}" type="pres">
      <dgm:prSet presAssocID="{3FBA958D-4E98-4D81-B525-EA2DD7C8C86C}" presName="sibTrans" presStyleCnt="0"/>
      <dgm:spPr/>
    </dgm:pt>
    <dgm:pt modelId="{5CC92D22-D38B-7C46-BCD2-163E50CC5887}" type="pres">
      <dgm:prSet presAssocID="{C9A47041-215E-4963-955C-0D082F740E10}" presName="node" presStyleLbl="node1" presStyleIdx="6" presStyleCnt="14">
        <dgm:presLayoutVars>
          <dgm:bulletEnabled val="1"/>
        </dgm:presLayoutVars>
      </dgm:prSet>
      <dgm:spPr/>
    </dgm:pt>
    <dgm:pt modelId="{8D5CB565-8EDE-0543-8839-F5C6E686A3BA}" type="pres">
      <dgm:prSet presAssocID="{9980825E-C3DC-4D09-9706-C5E0A1E918BE}" presName="sibTrans" presStyleCnt="0"/>
      <dgm:spPr/>
    </dgm:pt>
    <dgm:pt modelId="{3214F618-51E9-C64D-AD0B-D2B17A8F6877}" type="pres">
      <dgm:prSet presAssocID="{F99F6A3C-0542-4086-91BE-D5547EC1D6D7}" presName="node" presStyleLbl="node1" presStyleIdx="7" presStyleCnt="14">
        <dgm:presLayoutVars>
          <dgm:bulletEnabled val="1"/>
        </dgm:presLayoutVars>
      </dgm:prSet>
      <dgm:spPr/>
    </dgm:pt>
    <dgm:pt modelId="{C550996A-D674-234F-BD2B-EE8E2D0DF926}" type="pres">
      <dgm:prSet presAssocID="{1941AECA-1015-4AED-BD18-F6B3BE235917}" presName="sibTrans" presStyleCnt="0"/>
      <dgm:spPr/>
    </dgm:pt>
    <dgm:pt modelId="{76245FB1-8AA1-C742-A581-CC5022E3734B}" type="pres">
      <dgm:prSet presAssocID="{767E2AB5-57AB-41FF-BB6C-AE68A11C32B5}" presName="node" presStyleLbl="node1" presStyleIdx="8" presStyleCnt="14">
        <dgm:presLayoutVars>
          <dgm:bulletEnabled val="1"/>
        </dgm:presLayoutVars>
      </dgm:prSet>
      <dgm:spPr/>
    </dgm:pt>
    <dgm:pt modelId="{69F655C0-A1F7-2E4E-A6D8-B03CF7833463}" type="pres">
      <dgm:prSet presAssocID="{696BFA82-8555-4AD5-817F-B3F901825F1C}" presName="sibTrans" presStyleCnt="0"/>
      <dgm:spPr/>
    </dgm:pt>
    <dgm:pt modelId="{D28C7FC9-33F6-634F-A33C-F325C66AD4F6}" type="pres">
      <dgm:prSet presAssocID="{911AFC23-FC9B-40DA-A5A1-66D8AF44458C}" presName="node" presStyleLbl="node1" presStyleIdx="9" presStyleCnt="14">
        <dgm:presLayoutVars>
          <dgm:bulletEnabled val="1"/>
        </dgm:presLayoutVars>
      </dgm:prSet>
      <dgm:spPr/>
    </dgm:pt>
    <dgm:pt modelId="{B4B04B2B-8B27-8C4A-BD76-983D72FCA2EA}" type="pres">
      <dgm:prSet presAssocID="{10210A36-15D8-44EE-BF9F-2ACACB29A623}" presName="sibTrans" presStyleCnt="0"/>
      <dgm:spPr/>
    </dgm:pt>
    <dgm:pt modelId="{485B61D7-7B34-C84E-881C-7EDE4398DC5E}" type="pres">
      <dgm:prSet presAssocID="{0795477C-A36C-400F-82A0-4A229621FF77}" presName="node" presStyleLbl="node1" presStyleIdx="10" presStyleCnt="14">
        <dgm:presLayoutVars>
          <dgm:bulletEnabled val="1"/>
        </dgm:presLayoutVars>
      </dgm:prSet>
      <dgm:spPr/>
    </dgm:pt>
    <dgm:pt modelId="{B4542B00-51BF-F646-8E65-5C421C2EB0CF}" type="pres">
      <dgm:prSet presAssocID="{30D6E850-8957-4395-8EA1-B9171F5C1D53}" presName="sibTrans" presStyleCnt="0"/>
      <dgm:spPr/>
    </dgm:pt>
    <dgm:pt modelId="{90370BBD-358F-3D4B-95F9-974180BBD0AB}" type="pres">
      <dgm:prSet presAssocID="{8A73735E-DF9A-48C1-9D59-2DE12069C4EB}" presName="node" presStyleLbl="node1" presStyleIdx="11" presStyleCnt="14">
        <dgm:presLayoutVars>
          <dgm:bulletEnabled val="1"/>
        </dgm:presLayoutVars>
      </dgm:prSet>
      <dgm:spPr/>
    </dgm:pt>
    <dgm:pt modelId="{BED5519B-EC07-AD43-99BF-6D833AC2290F}" type="pres">
      <dgm:prSet presAssocID="{A7962929-672D-4B23-918C-0E596E1FD536}" presName="sibTrans" presStyleCnt="0"/>
      <dgm:spPr/>
    </dgm:pt>
    <dgm:pt modelId="{6923643F-CA47-A34E-B3FD-572954330BF6}" type="pres">
      <dgm:prSet presAssocID="{F97DA3F4-0E6B-4C50-BF54-0459A581F5AD}" presName="node" presStyleLbl="node1" presStyleIdx="12" presStyleCnt="14">
        <dgm:presLayoutVars>
          <dgm:bulletEnabled val="1"/>
        </dgm:presLayoutVars>
      </dgm:prSet>
      <dgm:spPr/>
    </dgm:pt>
    <dgm:pt modelId="{1164878B-36B9-994C-95DF-2EEE8F2DAB8C}" type="pres">
      <dgm:prSet presAssocID="{B4FB3C90-6094-48E6-B8B7-2D0B8C804FD3}" presName="sibTrans" presStyleCnt="0"/>
      <dgm:spPr/>
    </dgm:pt>
    <dgm:pt modelId="{00677E3E-E77F-3A45-9E8D-67329C6C2125}" type="pres">
      <dgm:prSet presAssocID="{C0F7DE95-C61E-4A06-9947-DA285AEBE976}" presName="node" presStyleLbl="node1" presStyleIdx="13" presStyleCnt="14">
        <dgm:presLayoutVars>
          <dgm:bulletEnabled val="1"/>
        </dgm:presLayoutVars>
      </dgm:prSet>
      <dgm:spPr/>
    </dgm:pt>
  </dgm:ptLst>
  <dgm:cxnLst>
    <dgm:cxn modelId="{6E538F01-99CC-A345-8B35-19FF87BBAEC0}" type="presOf" srcId="{C9A47041-215E-4963-955C-0D082F740E10}" destId="{5CC92D22-D38B-7C46-BCD2-163E50CC5887}" srcOrd="0" destOrd="0" presId="urn:microsoft.com/office/officeart/2005/8/layout/default"/>
    <dgm:cxn modelId="{1D95C402-BB97-574F-BEFE-E8C967733470}" type="presOf" srcId="{767E2AB5-57AB-41FF-BB6C-AE68A11C32B5}" destId="{76245FB1-8AA1-C742-A581-CC5022E3734B}" srcOrd="0" destOrd="0" presId="urn:microsoft.com/office/officeart/2005/8/layout/default"/>
    <dgm:cxn modelId="{389F3603-8A7C-AC40-939D-FAB5C2B0BDA0}" type="presOf" srcId="{911AFC23-FC9B-40DA-A5A1-66D8AF44458C}" destId="{D28C7FC9-33F6-634F-A33C-F325C66AD4F6}" srcOrd="0" destOrd="0" presId="urn:microsoft.com/office/officeart/2005/8/layout/default"/>
    <dgm:cxn modelId="{74443308-974A-4EAF-8D77-89E53A3AEF83}" srcId="{F8D76DAD-0191-4A2E-B6CF-20DE76BAE531}" destId="{23CE5420-A874-4185-B162-87EBB7D046FD}" srcOrd="5" destOrd="0" parTransId="{F6E4CDB2-8FE6-4CB6-95D2-BB48BDBC9C08}" sibTransId="{3FBA958D-4E98-4D81-B525-EA2DD7C8C86C}"/>
    <dgm:cxn modelId="{A41A430C-4346-1E46-AD88-89FF9BE83CBE}" type="presOf" srcId="{F99F6A3C-0542-4086-91BE-D5547EC1D6D7}" destId="{3214F618-51E9-C64D-AD0B-D2B17A8F6877}" srcOrd="0" destOrd="0" presId="urn:microsoft.com/office/officeart/2005/8/layout/default"/>
    <dgm:cxn modelId="{BD209C0F-40CC-440E-AAAD-94A0820F4253}" srcId="{F8D76DAD-0191-4A2E-B6CF-20DE76BAE531}" destId="{F0E3CCC9-632B-4ED3-B9B4-2C94F0565E69}" srcOrd="4" destOrd="0" parTransId="{AB67C003-DC53-450F-B393-22786A80DE19}" sibTransId="{815F51AA-B946-43C5-A507-B0D810E68F39}"/>
    <dgm:cxn modelId="{619FCF25-2238-4DAF-9568-600266A32440}" srcId="{F8D76DAD-0191-4A2E-B6CF-20DE76BAE531}" destId="{767E2AB5-57AB-41FF-BB6C-AE68A11C32B5}" srcOrd="8" destOrd="0" parTransId="{3902AA83-C866-4601-BF30-FD65CF2074BA}" sibTransId="{696BFA82-8555-4AD5-817F-B3F901825F1C}"/>
    <dgm:cxn modelId="{AFE3DB2D-E6C6-4CB9-BFD5-98137A8D1F38}" srcId="{F8D76DAD-0191-4A2E-B6CF-20DE76BAE531}" destId="{14C7287E-59CC-46E9-9E93-D584160A44AE}" srcOrd="3" destOrd="0" parTransId="{84244530-0EC5-4310-8F0C-DFEEA7817142}" sibTransId="{5021EC3E-5096-4F8E-8F9D-31C4CE657FAA}"/>
    <dgm:cxn modelId="{4C3EF42E-2F25-4423-881B-6A4DE0EFCBFF}" srcId="{F8D76DAD-0191-4A2E-B6CF-20DE76BAE531}" destId="{F9885B94-5944-439F-9B03-7FE91D1EB46B}" srcOrd="0" destOrd="0" parTransId="{3F8D586B-6FBB-45D2-90E0-7DAD824DF5AD}" sibTransId="{917420EB-A42D-4A3C-B98F-A86866849E6D}"/>
    <dgm:cxn modelId="{E2280E2F-5159-0546-859C-906159AA7723}" type="presOf" srcId="{892E0D35-0771-4A2B-AD89-32F31406AB73}" destId="{27D5289B-421F-BA43-B029-841DF89DA90E}" srcOrd="0" destOrd="0" presId="urn:microsoft.com/office/officeart/2005/8/layout/default"/>
    <dgm:cxn modelId="{E7B43D33-949F-4296-8331-F3B2FAB27498}" srcId="{F8D76DAD-0191-4A2E-B6CF-20DE76BAE531}" destId="{8A73735E-DF9A-48C1-9D59-2DE12069C4EB}" srcOrd="11" destOrd="0" parTransId="{F31A6A83-865C-48F0-8C87-20717C429493}" sibTransId="{A7962929-672D-4B23-918C-0E596E1FD536}"/>
    <dgm:cxn modelId="{1EF4D233-D3D0-4DC5-9F8E-0F3CFCEDAF5D}" srcId="{F8D76DAD-0191-4A2E-B6CF-20DE76BAE531}" destId="{C9A47041-215E-4963-955C-0D082F740E10}" srcOrd="6" destOrd="0" parTransId="{EEDB827C-EBA6-48CE-94A2-F64050190015}" sibTransId="{9980825E-C3DC-4D09-9706-C5E0A1E918BE}"/>
    <dgm:cxn modelId="{54E3D436-EB32-B740-A5B8-6F77EB662201}" type="presOf" srcId="{F97DA3F4-0E6B-4C50-BF54-0459A581F5AD}" destId="{6923643F-CA47-A34E-B3FD-572954330BF6}" srcOrd="0" destOrd="0" presId="urn:microsoft.com/office/officeart/2005/8/layout/default"/>
    <dgm:cxn modelId="{140AB047-3ED1-A14A-B4E1-E95BAAA6E6D2}" type="presOf" srcId="{23CE5420-A874-4185-B162-87EBB7D046FD}" destId="{78CC3E33-9546-7B42-A83C-A9951DB4AF14}" srcOrd="0" destOrd="0" presId="urn:microsoft.com/office/officeart/2005/8/layout/default"/>
    <dgm:cxn modelId="{06389550-D656-4641-91ED-DCC95E7A7CE6}" type="presOf" srcId="{8A73735E-DF9A-48C1-9D59-2DE12069C4EB}" destId="{90370BBD-358F-3D4B-95F9-974180BBD0AB}" srcOrd="0" destOrd="0" presId="urn:microsoft.com/office/officeart/2005/8/layout/default"/>
    <dgm:cxn modelId="{92227B53-7859-5141-8B11-689786535FEA}" type="presOf" srcId="{4E5D43BF-2FF0-4E2A-A304-BBC68C4AEED3}" destId="{3F5870FC-9191-C541-9316-732270CE99D3}" srcOrd="0" destOrd="0" presId="urn:microsoft.com/office/officeart/2005/8/layout/default"/>
    <dgm:cxn modelId="{799CEF5D-BB65-B24A-9C26-AAF7172F6386}" type="presOf" srcId="{0795477C-A36C-400F-82A0-4A229621FF77}" destId="{485B61D7-7B34-C84E-881C-7EDE4398DC5E}" srcOrd="0" destOrd="0" presId="urn:microsoft.com/office/officeart/2005/8/layout/default"/>
    <dgm:cxn modelId="{3D6D0A5F-6765-DF49-B118-29C54EDD935B}" type="presOf" srcId="{F9885B94-5944-439F-9B03-7FE91D1EB46B}" destId="{6BF144FA-F266-7E42-A445-317A2348E1F0}" srcOrd="0" destOrd="0" presId="urn:microsoft.com/office/officeart/2005/8/layout/default"/>
    <dgm:cxn modelId="{94480965-5982-7B45-A544-B889B6D2F855}" type="presOf" srcId="{C0F7DE95-C61E-4A06-9947-DA285AEBE976}" destId="{00677E3E-E77F-3A45-9E8D-67329C6C2125}" srcOrd="0" destOrd="0" presId="urn:microsoft.com/office/officeart/2005/8/layout/default"/>
    <dgm:cxn modelId="{F5CE9B65-E079-49DD-8DC9-A1B7E7B3C1E3}" srcId="{F8D76DAD-0191-4A2E-B6CF-20DE76BAE531}" destId="{F99F6A3C-0542-4086-91BE-D5547EC1D6D7}" srcOrd="7" destOrd="0" parTransId="{FE538ECF-ADB3-4792-BEE7-E1756E6D95F1}" sibTransId="{1941AECA-1015-4AED-BD18-F6B3BE235917}"/>
    <dgm:cxn modelId="{97F9ED72-CC2C-4985-95EC-1D6BA57C153B}" srcId="{F8D76DAD-0191-4A2E-B6CF-20DE76BAE531}" destId="{4E5D43BF-2FF0-4E2A-A304-BBC68C4AEED3}" srcOrd="2" destOrd="0" parTransId="{27361EA6-E2CE-405E-91BE-F72BF922270F}" sibTransId="{887CE46C-92BD-4CF4-B833-573985FD2BB5}"/>
    <dgm:cxn modelId="{5A36B77A-E644-4A45-8559-EB60D7E98210}" srcId="{F8D76DAD-0191-4A2E-B6CF-20DE76BAE531}" destId="{892E0D35-0771-4A2B-AD89-32F31406AB73}" srcOrd="1" destOrd="0" parTransId="{6A006F9B-33B2-4562-BD45-4B21F5D6F335}" sibTransId="{8F08DAAE-6761-449D-8CDB-56721A6A8842}"/>
    <dgm:cxn modelId="{26EAE58B-F547-4D25-BC02-B7703A0B17F3}" srcId="{F8D76DAD-0191-4A2E-B6CF-20DE76BAE531}" destId="{0795477C-A36C-400F-82A0-4A229621FF77}" srcOrd="10" destOrd="0" parTransId="{BDE0DBD9-7C3E-429D-BC27-B06562B12C7D}" sibTransId="{30D6E850-8957-4395-8EA1-B9171F5C1D53}"/>
    <dgm:cxn modelId="{9D2A91A8-9A3B-4A48-9310-16C18B3E25FB}" type="presOf" srcId="{F0E3CCC9-632B-4ED3-B9B4-2C94F0565E69}" destId="{37C5142F-014C-1749-9E04-A9BEBE280076}" srcOrd="0" destOrd="0" presId="urn:microsoft.com/office/officeart/2005/8/layout/default"/>
    <dgm:cxn modelId="{503DFEAA-F925-D44B-A059-0080BF117EAE}" type="presOf" srcId="{14C7287E-59CC-46E9-9E93-D584160A44AE}" destId="{183D7C85-030B-AE49-8B0F-CA268EBFC084}" srcOrd="0" destOrd="0" presId="urn:microsoft.com/office/officeart/2005/8/layout/default"/>
    <dgm:cxn modelId="{2CE66BB5-A889-4BD9-860A-B6BEFAAA2B9E}" srcId="{F8D76DAD-0191-4A2E-B6CF-20DE76BAE531}" destId="{C0F7DE95-C61E-4A06-9947-DA285AEBE976}" srcOrd="13" destOrd="0" parTransId="{59B7A189-FCF6-4941-BA9B-C2C3158C6AFF}" sibTransId="{DE3DC6E4-4EBA-42A2-8576-8A129E1A6966}"/>
    <dgm:cxn modelId="{917EDDB8-ACC4-4DB4-B5CA-7DE2197E5F2E}" srcId="{F8D76DAD-0191-4A2E-B6CF-20DE76BAE531}" destId="{F97DA3F4-0E6B-4C50-BF54-0459A581F5AD}" srcOrd="12" destOrd="0" parTransId="{FFFAC059-F4BE-40A1-98DA-3D7D0C2FB450}" sibTransId="{B4FB3C90-6094-48E6-B8B7-2D0B8C804FD3}"/>
    <dgm:cxn modelId="{B1B3D9C2-C2E6-CA4C-83E3-79BD9C7862F9}" type="presOf" srcId="{F8D76DAD-0191-4A2E-B6CF-20DE76BAE531}" destId="{2FB5117C-E011-0E49-8817-2EDB8F0B2AC3}" srcOrd="0" destOrd="0" presId="urn:microsoft.com/office/officeart/2005/8/layout/default"/>
    <dgm:cxn modelId="{E534E7FB-652D-4190-A5EC-F3205E573582}" srcId="{F8D76DAD-0191-4A2E-B6CF-20DE76BAE531}" destId="{911AFC23-FC9B-40DA-A5A1-66D8AF44458C}" srcOrd="9" destOrd="0" parTransId="{4D83BA6F-F84E-47BC-AB84-B43EA7594B18}" sibTransId="{10210A36-15D8-44EE-BF9F-2ACACB29A623}"/>
    <dgm:cxn modelId="{57535100-5738-5C43-88C6-1FC1FBB778FB}" type="presParOf" srcId="{2FB5117C-E011-0E49-8817-2EDB8F0B2AC3}" destId="{6BF144FA-F266-7E42-A445-317A2348E1F0}" srcOrd="0" destOrd="0" presId="urn:microsoft.com/office/officeart/2005/8/layout/default"/>
    <dgm:cxn modelId="{48F16638-3C2B-E843-A09D-BD78847072FB}" type="presParOf" srcId="{2FB5117C-E011-0E49-8817-2EDB8F0B2AC3}" destId="{7901EBE6-DED3-7341-B4D5-59A2B756E73E}" srcOrd="1" destOrd="0" presId="urn:microsoft.com/office/officeart/2005/8/layout/default"/>
    <dgm:cxn modelId="{4ECE720E-D21A-7E4A-B5DA-2DEC3F7494F1}" type="presParOf" srcId="{2FB5117C-E011-0E49-8817-2EDB8F0B2AC3}" destId="{27D5289B-421F-BA43-B029-841DF89DA90E}" srcOrd="2" destOrd="0" presId="urn:microsoft.com/office/officeart/2005/8/layout/default"/>
    <dgm:cxn modelId="{A634641D-8E1C-CE47-8B34-421C23820274}" type="presParOf" srcId="{2FB5117C-E011-0E49-8817-2EDB8F0B2AC3}" destId="{5DA9096C-4620-BC45-A9CA-6ACAEE5057E7}" srcOrd="3" destOrd="0" presId="urn:microsoft.com/office/officeart/2005/8/layout/default"/>
    <dgm:cxn modelId="{4461BFB1-1510-9B49-8977-838EA9D0B60D}" type="presParOf" srcId="{2FB5117C-E011-0E49-8817-2EDB8F0B2AC3}" destId="{3F5870FC-9191-C541-9316-732270CE99D3}" srcOrd="4" destOrd="0" presId="urn:microsoft.com/office/officeart/2005/8/layout/default"/>
    <dgm:cxn modelId="{38188493-C35D-AC4B-B3F8-8EBB622EAC3D}" type="presParOf" srcId="{2FB5117C-E011-0E49-8817-2EDB8F0B2AC3}" destId="{3A0B3223-2464-6349-8FA8-D20C6C01FAB5}" srcOrd="5" destOrd="0" presId="urn:microsoft.com/office/officeart/2005/8/layout/default"/>
    <dgm:cxn modelId="{BC27B806-105A-9D43-960F-36887CD51174}" type="presParOf" srcId="{2FB5117C-E011-0E49-8817-2EDB8F0B2AC3}" destId="{183D7C85-030B-AE49-8B0F-CA268EBFC084}" srcOrd="6" destOrd="0" presId="urn:microsoft.com/office/officeart/2005/8/layout/default"/>
    <dgm:cxn modelId="{2DF21594-546A-8847-B5E7-6835AFE5174C}" type="presParOf" srcId="{2FB5117C-E011-0E49-8817-2EDB8F0B2AC3}" destId="{D9880BD6-4D20-F847-89C2-129679573893}" srcOrd="7" destOrd="0" presId="urn:microsoft.com/office/officeart/2005/8/layout/default"/>
    <dgm:cxn modelId="{F4827297-D218-564E-9189-165F368601DA}" type="presParOf" srcId="{2FB5117C-E011-0E49-8817-2EDB8F0B2AC3}" destId="{37C5142F-014C-1749-9E04-A9BEBE280076}" srcOrd="8" destOrd="0" presId="urn:microsoft.com/office/officeart/2005/8/layout/default"/>
    <dgm:cxn modelId="{A6F1CD4D-8231-3343-B6D8-2DB0DD43EA58}" type="presParOf" srcId="{2FB5117C-E011-0E49-8817-2EDB8F0B2AC3}" destId="{AFE190A4-EA7A-3447-A5D1-8891A3605D25}" srcOrd="9" destOrd="0" presId="urn:microsoft.com/office/officeart/2005/8/layout/default"/>
    <dgm:cxn modelId="{D0A4C6FA-328E-2547-A1C7-07FC59B5F679}" type="presParOf" srcId="{2FB5117C-E011-0E49-8817-2EDB8F0B2AC3}" destId="{78CC3E33-9546-7B42-A83C-A9951DB4AF14}" srcOrd="10" destOrd="0" presId="urn:microsoft.com/office/officeart/2005/8/layout/default"/>
    <dgm:cxn modelId="{B81E3B7F-3191-2B4D-8C61-BCD139B803EA}" type="presParOf" srcId="{2FB5117C-E011-0E49-8817-2EDB8F0B2AC3}" destId="{74DB08D6-E232-3C46-B39F-AF894CD530FF}" srcOrd="11" destOrd="0" presId="urn:microsoft.com/office/officeart/2005/8/layout/default"/>
    <dgm:cxn modelId="{43C34294-B3ED-6944-A784-116EABC0A43E}" type="presParOf" srcId="{2FB5117C-E011-0E49-8817-2EDB8F0B2AC3}" destId="{5CC92D22-D38B-7C46-BCD2-163E50CC5887}" srcOrd="12" destOrd="0" presId="urn:microsoft.com/office/officeart/2005/8/layout/default"/>
    <dgm:cxn modelId="{E515D1BB-CE3B-404D-B9F6-FEAD284440E1}" type="presParOf" srcId="{2FB5117C-E011-0E49-8817-2EDB8F0B2AC3}" destId="{8D5CB565-8EDE-0543-8839-F5C6E686A3BA}" srcOrd="13" destOrd="0" presId="urn:microsoft.com/office/officeart/2005/8/layout/default"/>
    <dgm:cxn modelId="{13563427-FC7B-8B46-82D7-695B3CCF922B}" type="presParOf" srcId="{2FB5117C-E011-0E49-8817-2EDB8F0B2AC3}" destId="{3214F618-51E9-C64D-AD0B-D2B17A8F6877}" srcOrd="14" destOrd="0" presId="urn:microsoft.com/office/officeart/2005/8/layout/default"/>
    <dgm:cxn modelId="{BBE4FA64-769F-3A44-92C2-7C31F2E14E1E}" type="presParOf" srcId="{2FB5117C-E011-0E49-8817-2EDB8F0B2AC3}" destId="{C550996A-D674-234F-BD2B-EE8E2D0DF926}" srcOrd="15" destOrd="0" presId="urn:microsoft.com/office/officeart/2005/8/layout/default"/>
    <dgm:cxn modelId="{28C5D213-A003-EF48-A5FC-5CF47E302067}" type="presParOf" srcId="{2FB5117C-E011-0E49-8817-2EDB8F0B2AC3}" destId="{76245FB1-8AA1-C742-A581-CC5022E3734B}" srcOrd="16" destOrd="0" presId="urn:microsoft.com/office/officeart/2005/8/layout/default"/>
    <dgm:cxn modelId="{CD64840A-7EB3-6847-8455-793D2C4AABA1}" type="presParOf" srcId="{2FB5117C-E011-0E49-8817-2EDB8F0B2AC3}" destId="{69F655C0-A1F7-2E4E-A6D8-B03CF7833463}" srcOrd="17" destOrd="0" presId="urn:microsoft.com/office/officeart/2005/8/layout/default"/>
    <dgm:cxn modelId="{CEFBE6A4-1AC9-F346-B72B-7CE74724F7C4}" type="presParOf" srcId="{2FB5117C-E011-0E49-8817-2EDB8F0B2AC3}" destId="{D28C7FC9-33F6-634F-A33C-F325C66AD4F6}" srcOrd="18" destOrd="0" presId="urn:microsoft.com/office/officeart/2005/8/layout/default"/>
    <dgm:cxn modelId="{5BD957C1-16A5-264B-833E-43434F265088}" type="presParOf" srcId="{2FB5117C-E011-0E49-8817-2EDB8F0B2AC3}" destId="{B4B04B2B-8B27-8C4A-BD76-983D72FCA2EA}" srcOrd="19" destOrd="0" presId="urn:microsoft.com/office/officeart/2005/8/layout/default"/>
    <dgm:cxn modelId="{F46F7800-6F5B-8A47-B1AA-90411E2DAE11}" type="presParOf" srcId="{2FB5117C-E011-0E49-8817-2EDB8F0B2AC3}" destId="{485B61D7-7B34-C84E-881C-7EDE4398DC5E}" srcOrd="20" destOrd="0" presId="urn:microsoft.com/office/officeart/2005/8/layout/default"/>
    <dgm:cxn modelId="{F95E487A-FCA7-FE44-9888-518F14D406A2}" type="presParOf" srcId="{2FB5117C-E011-0E49-8817-2EDB8F0B2AC3}" destId="{B4542B00-51BF-F646-8E65-5C421C2EB0CF}" srcOrd="21" destOrd="0" presId="urn:microsoft.com/office/officeart/2005/8/layout/default"/>
    <dgm:cxn modelId="{9B007BCA-484E-AC42-9795-CE432E168688}" type="presParOf" srcId="{2FB5117C-E011-0E49-8817-2EDB8F0B2AC3}" destId="{90370BBD-358F-3D4B-95F9-974180BBD0AB}" srcOrd="22" destOrd="0" presId="urn:microsoft.com/office/officeart/2005/8/layout/default"/>
    <dgm:cxn modelId="{8D9561D1-AB62-3D4E-8B91-9801EAFC0372}" type="presParOf" srcId="{2FB5117C-E011-0E49-8817-2EDB8F0B2AC3}" destId="{BED5519B-EC07-AD43-99BF-6D833AC2290F}" srcOrd="23" destOrd="0" presId="urn:microsoft.com/office/officeart/2005/8/layout/default"/>
    <dgm:cxn modelId="{7224B954-9DA1-4948-80B5-26E00A018438}" type="presParOf" srcId="{2FB5117C-E011-0E49-8817-2EDB8F0B2AC3}" destId="{6923643F-CA47-A34E-B3FD-572954330BF6}" srcOrd="24" destOrd="0" presId="urn:microsoft.com/office/officeart/2005/8/layout/default"/>
    <dgm:cxn modelId="{5C9356C4-0486-7A4B-BCD5-25CBAE066988}" type="presParOf" srcId="{2FB5117C-E011-0E49-8817-2EDB8F0B2AC3}" destId="{1164878B-36B9-994C-95DF-2EEE8F2DAB8C}" srcOrd="25" destOrd="0" presId="urn:microsoft.com/office/officeart/2005/8/layout/default"/>
    <dgm:cxn modelId="{14B5E6C1-9593-4345-A6B7-0DB6A6B61613}" type="presParOf" srcId="{2FB5117C-E011-0E49-8817-2EDB8F0B2AC3}" destId="{00677E3E-E77F-3A45-9E8D-67329C6C2125}" srcOrd="26"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1D6C31C-4F74-9F4E-9FD8-D9944E81AEF2}" type="doc">
      <dgm:prSet loTypeId="urn:microsoft.com/office/officeart/2005/8/layout/vList5" loCatId="list" qsTypeId="urn:microsoft.com/office/officeart/2005/8/quickstyle/simple3" qsCatId="simple" csTypeId="urn:microsoft.com/office/officeart/2005/8/colors/accent1_2" csCatId="accent1" phldr="1"/>
      <dgm:spPr/>
      <dgm:t>
        <a:bodyPr/>
        <a:lstStyle/>
        <a:p>
          <a:endParaRPr lang="en-US"/>
        </a:p>
      </dgm:t>
    </dgm:pt>
    <dgm:pt modelId="{1731237A-1E50-954C-A761-0CBD01F3844D}">
      <dgm:prSet/>
      <dgm:spPr/>
      <dgm:t>
        <a:bodyPr/>
        <a:lstStyle/>
        <a:p>
          <a:pPr algn="l"/>
          <a:r>
            <a:rPr lang="en-IN" dirty="0"/>
            <a:t>1. </a:t>
          </a:r>
          <a:r>
            <a:rPr lang="en-IN" b="1" dirty="0"/>
            <a:t>Source File: </a:t>
          </a:r>
          <a:r>
            <a:rPr lang="en-IN" dirty="0"/>
            <a:t>Ecommerce orders data loaded into Snowflake's 'raw' schema, preserving the original data format.</a:t>
          </a:r>
          <a:endParaRPr lang="en-US" dirty="0"/>
        </a:p>
      </dgm:t>
    </dgm:pt>
    <dgm:pt modelId="{7E461D41-7DFA-5440-8514-54C1D507C6CB}" type="parTrans" cxnId="{DB03CC4A-E376-7B47-B2BB-8FA74D50A0AC}">
      <dgm:prSet/>
      <dgm:spPr/>
      <dgm:t>
        <a:bodyPr/>
        <a:lstStyle/>
        <a:p>
          <a:endParaRPr lang="en-US"/>
        </a:p>
      </dgm:t>
    </dgm:pt>
    <dgm:pt modelId="{BD35C26C-0487-F74F-83E8-11DC8CF24EE8}" type="sibTrans" cxnId="{DB03CC4A-E376-7B47-B2BB-8FA74D50A0AC}">
      <dgm:prSet/>
      <dgm:spPr/>
      <dgm:t>
        <a:bodyPr/>
        <a:lstStyle/>
        <a:p>
          <a:endParaRPr lang="en-US"/>
        </a:p>
      </dgm:t>
    </dgm:pt>
    <dgm:pt modelId="{C2B31AFB-5643-5E43-9CA4-949574FD12C1}">
      <dgm:prSet/>
      <dgm:spPr/>
      <dgm:t>
        <a:bodyPr/>
        <a:lstStyle/>
        <a:p>
          <a:pPr algn="l"/>
          <a:r>
            <a:rPr lang="en-IN" dirty="0"/>
            <a:t>2. </a:t>
          </a:r>
          <a:r>
            <a:rPr lang="en-IN" b="1" dirty="0"/>
            <a:t>Stage Schema: </a:t>
          </a:r>
          <a:r>
            <a:rPr lang="en-IN" dirty="0"/>
            <a:t>Validates, cleanses, and flags erroneous data, residing in the 'stage' schema with </a:t>
          </a:r>
          <a:r>
            <a:rPr lang="en-IN" dirty="0" err="1"/>
            <a:t>error_flag</a:t>
          </a:r>
          <a:r>
            <a:rPr lang="en-IN" dirty="0"/>
            <a:t> = ‘Y’ and </a:t>
          </a:r>
          <a:r>
            <a:rPr lang="en-IN" dirty="0" err="1"/>
            <a:t>error_message</a:t>
          </a:r>
          <a:r>
            <a:rPr lang="en-IN" dirty="0"/>
            <a:t>.</a:t>
          </a:r>
          <a:endParaRPr lang="en-US" dirty="0"/>
        </a:p>
      </dgm:t>
    </dgm:pt>
    <dgm:pt modelId="{05589AB2-78C3-0241-9AAF-DE3587C72643}" type="parTrans" cxnId="{44AE70B4-532E-3E4E-98AF-2A90F7E09755}">
      <dgm:prSet/>
      <dgm:spPr/>
      <dgm:t>
        <a:bodyPr/>
        <a:lstStyle/>
        <a:p>
          <a:endParaRPr lang="en-US"/>
        </a:p>
      </dgm:t>
    </dgm:pt>
    <dgm:pt modelId="{17075D14-E745-D74D-B581-9A2EDE50FCC3}" type="sibTrans" cxnId="{44AE70B4-532E-3E4E-98AF-2A90F7E09755}">
      <dgm:prSet/>
      <dgm:spPr/>
      <dgm:t>
        <a:bodyPr/>
        <a:lstStyle/>
        <a:p>
          <a:endParaRPr lang="en-US"/>
        </a:p>
      </dgm:t>
    </dgm:pt>
    <dgm:pt modelId="{A9FFAAD3-AFF1-0B4D-ABA6-F30D50F33FA5}">
      <dgm:prSet/>
      <dgm:spPr/>
      <dgm:t>
        <a:bodyPr/>
        <a:lstStyle/>
        <a:p>
          <a:pPr algn="l"/>
          <a:r>
            <a:rPr lang="en-IN" dirty="0"/>
            <a:t>3. </a:t>
          </a:r>
          <a:r>
            <a:rPr lang="en-IN" b="1" dirty="0"/>
            <a:t>Main Schema: </a:t>
          </a:r>
          <a:r>
            <a:rPr lang="en-IN" dirty="0"/>
            <a:t>Stores validated, error-free records from the 'stage' schema for reliable reporting purposes.</a:t>
          </a:r>
          <a:endParaRPr lang="en-US" dirty="0"/>
        </a:p>
      </dgm:t>
    </dgm:pt>
    <dgm:pt modelId="{8FB581AB-3560-7A40-A685-8C398DDF59A4}" type="parTrans" cxnId="{B3F3863E-35EE-7D40-93E3-76A2D345FF9E}">
      <dgm:prSet/>
      <dgm:spPr/>
      <dgm:t>
        <a:bodyPr/>
        <a:lstStyle/>
        <a:p>
          <a:endParaRPr lang="en-US"/>
        </a:p>
      </dgm:t>
    </dgm:pt>
    <dgm:pt modelId="{E7997E80-6631-434D-B0E6-55E4A2D2280D}" type="sibTrans" cxnId="{B3F3863E-35EE-7D40-93E3-76A2D345FF9E}">
      <dgm:prSet/>
      <dgm:spPr/>
      <dgm:t>
        <a:bodyPr/>
        <a:lstStyle/>
        <a:p>
          <a:endParaRPr lang="en-US"/>
        </a:p>
      </dgm:t>
    </dgm:pt>
    <dgm:pt modelId="{47610BE3-B4FE-8744-AA2E-75104C843C92}">
      <dgm:prSet/>
      <dgm:spPr/>
      <dgm:t>
        <a:bodyPr/>
        <a:lstStyle/>
        <a:p>
          <a:pPr algn="l"/>
          <a:r>
            <a:rPr lang="en-IN" dirty="0"/>
            <a:t>4. </a:t>
          </a:r>
          <a:r>
            <a:rPr lang="en-IN" b="1" dirty="0"/>
            <a:t>Power BI Integration: </a:t>
          </a:r>
          <a:r>
            <a:rPr lang="en-IN" dirty="0"/>
            <a:t>Connects directly to the 'main' schema for generating insightful reports and visualizations.</a:t>
          </a:r>
          <a:endParaRPr lang="en-US" dirty="0"/>
        </a:p>
      </dgm:t>
    </dgm:pt>
    <dgm:pt modelId="{00A8B3D9-5E07-5647-9110-9CD67C46A21B}" type="parTrans" cxnId="{8AD6F1DC-2034-164E-B0B1-EF47C7BC9D0C}">
      <dgm:prSet/>
      <dgm:spPr/>
      <dgm:t>
        <a:bodyPr/>
        <a:lstStyle/>
        <a:p>
          <a:endParaRPr lang="en-US"/>
        </a:p>
      </dgm:t>
    </dgm:pt>
    <dgm:pt modelId="{D2249F65-EF5E-634C-B3B5-FF127C03B3AA}" type="sibTrans" cxnId="{8AD6F1DC-2034-164E-B0B1-EF47C7BC9D0C}">
      <dgm:prSet/>
      <dgm:spPr/>
      <dgm:t>
        <a:bodyPr/>
        <a:lstStyle/>
        <a:p>
          <a:endParaRPr lang="en-US"/>
        </a:p>
      </dgm:t>
    </dgm:pt>
    <dgm:pt modelId="{A5C78F20-53D9-F941-A534-1E5FB1F6D211}">
      <dgm:prSet/>
      <dgm:spPr/>
      <dgm:t>
        <a:bodyPr/>
        <a:lstStyle/>
        <a:p>
          <a:pPr algn="l"/>
          <a:r>
            <a:rPr lang="en-IN" dirty="0"/>
            <a:t>5. </a:t>
          </a:r>
          <a:r>
            <a:rPr lang="en-IN" b="1" dirty="0"/>
            <a:t>Data Flow: </a:t>
          </a:r>
          <a:r>
            <a:rPr lang="en-IN" dirty="0"/>
            <a:t>Ensures a controlled flow from raw data ingestion to refined, trustworthy data utilized in Power BI for informed decision-making.</a:t>
          </a:r>
          <a:endParaRPr lang="en-US" dirty="0"/>
        </a:p>
      </dgm:t>
    </dgm:pt>
    <dgm:pt modelId="{F883F91B-670D-8542-818B-593BBE9B463D}" type="parTrans" cxnId="{C8AD4A5C-7E91-1541-AC4E-F80C0A84D5F2}">
      <dgm:prSet/>
      <dgm:spPr/>
      <dgm:t>
        <a:bodyPr/>
        <a:lstStyle/>
        <a:p>
          <a:endParaRPr lang="en-US"/>
        </a:p>
      </dgm:t>
    </dgm:pt>
    <dgm:pt modelId="{8A42580D-6A55-534C-BF21-F7586448CE30}" type="sibTrans" cxnId="{C8AD4A5C-7E91-1541-AC4E-F80C0A84D5F2}">
      <dgm:prSet/>
      <dgm:spPr/>
      <dgm:t>
        <a:bodyPr/>
        <a:lstStyle/>
        <a:p>
          <a:endParaRPr lang="en-US"/>
        </a:p>
      </dgm:t>
    </dgm:pt>
    <dgm:pt modelId="{224B556B-F4D7-7D46-89DE-248F577DDD57}" type="pres">
      <dgm:prSet presAssocID="{81D6C31C-4F74-9F4E-9FD8-D9944E81AEF2}" presName="Name0" presStyleCnt="0">
        <dgm:presLayoutVars>
          <dgm:dir/>
          <dgm:animLvl val="lvl"/>
          <dgm:resizeHandles val="exact"/>
        </dgm:presLayoutVars>
      </dgm:prSet>
      <dgm:spPr/>
    </dgm:pt>
    <dgm:pt modelId="{168BD59C-5D0F-C645-A3BE-C254A116CD84}" type="pres">
      <dgm:prSet presAssocID="{1731237A-1E50-954C-A761-0CBD01F3844D}" presName="linNode" presStyleCnt="0"/>
      <dgm:spPr/>
    </dgm:pt>
    <dgm:pt modelId="{B503C529-4546-CA40-B349-9374DC71E287}" type="pres">
      <dgm:prSet presAssocID="{1731237A-1E50-954C-A761-0CBD01F3844D}" presName="parentText" presStyleLbl="node1" presStyleIdx="0" presStyleCnt="5" custScaleX="277778">
        <dgm:presLayoutVars>
          <dgm:chMax val="1"/>
          <dgm:bulletEnabled val="1"/>
        </dgm:presLayoutVars>
      </dgm:prSet>
      <dgm:spPr/>
    </dgm:pt>
    <dgm:pt modelId="{16911D12-412B-8A44-A6DA-8534BFCB0929}" type="pres">
      <dgm:prSet presAssocID="{BD35C26C-0487-F74F-83E8-11DC8CF24EE8}" presName="sp" presStyleCnt="0"/>
      <dgm:spPr/>
    </dgm:pt>
    <dgm:pt modelId="{1E06280C-5797-0F4C-A31E-94B3947EB061}" type="pres">
      <dgm:prSet presAssocID="{C2B31AFB-5643-5E43-9CA4-949574FD12C1}" presName="linNode" presStyleCnt="0"/>
      <dgm:spPr/>
    </dgm:pt>
    <dgm:pt modelId="{4C7A1ADE-B819-D24F-ADFA-C360E1367392}" type="pres">
      <dgm:prSet presAssocID="{C2B31AFB-5643-5E43-9CA4-949574FD12C1}" presName="parentText" presStyleLbl="node1" presStyleIdx="1" presStyleCnt="5" custScaleX="277778">
        <dgm:presLayoutVars>
          <dgm:chMax val="1"/>
          <dgm:bulletEnabled val="1"/>
        </dgm:presLayoutVars>
      </dgm:prSet>
      <dgm:spPr/>
    </dgm:pt>
    <dgm:pt modelId="{AFEAD599-DB94-454A-AB93-ED5AB903B1C9}" type="pres">
      <dgm:prSet presAssocID="{17075D14-E745-D74D-B581-9A2EDE50FCC3}" presName="sp" presStyleCnt="0"/>
      <dgm:spPr/>
    </dgm:pt>
    <dgm:pt modelId="{4478A640-B647-3A4A-B5FD-89A98EFCB3FD}" type="pres">
      <dgm:prSet presAssocID="{A9FFAAD3-AFF1-0B4D-ABA6-F30D50F33FA5}" presName="linNode" presStyleCnt="0"/>
      <dgm:spPr/>
    </dgm:pt>
    <dgm:pt modelId="{3E647944-FA25-3F4F-AE68-1D3ABB420611}" type="pres">
      <dgm:prSet presAssocID="{A9FFAAD3-AFF1-0B4D-ABA6-F30D50F33FA5}" presName="parentText" presStyleLbl="node1" presStyleIdx="2" presStyleCnt="5" custScaleX="277778">
        <dgm:presLayoutVars>
          <dgm:chMax val="1"/>
          <dgm:bulletEnabled val="1"/>
        </dgm:presLayoutVars>
      </dgm:prSet>
      <dgm:spPr/>
    </dgm:pt>
    <dgm:pt modelId="{171CC617-6070-6C41-BE34-363C29671B7A}" type="pres">
      <dgm:prSet presAssocID="{E7997E80-6631-434D-B0E6-55E4A2D2280D}" presName="sp" presStyleCnt="0"/>
      <dgm:spPr/>
    </dgm:pt>
    <dgm:pt modelId="{5393CA84-F6BC-444E-A381-2A6597674E89}" type="pres">
      <dgm:prSet presAssocID="{47610BE3-B4FE-8744-AA2E-75104C843C92}" presName="linNode" presStyleCnt="0"/>
      <dgm:spPr/>
    </dgm:pt>
    <dgm:pt modelId="{CC11E5A0-9592-614E-8E5D-87CB7C9EBDB5}" type="pres">
      <dgm:prSet presAssocID="{47610BE3-B4FE-8744-AA2E-75104C843C92}" presName="parentText" presStyleLbl="node1" presStyleIdx="3" presStyleCnt="5" custScaleX="277778">
        <dgm:presLayoutVars>
          <dgm:chMax val="1"/>
          <dgm:bulletEnabled val="1"/>
        </dgm:presLayoutVars>
      </dgm:prSet>
      <dgm:spPr/>
    </dgm:pt>
    <dgm:pt modelId="{F079EBDA-D167-644A-A8D6-31502A0B5B72}" type="pres">
      <dgm:prSet presAssocID="{D2249F65-EF5E-634C-B3B5-FF127C03B3AA}" presName="sp" presStyleCnt="0"/>
      <dgm:spPr/>
    </dgm:pt>
    <dgm:pt modelId="{692BE42C-7F27-EB41-A081-64E03914EF4E}" type="pres">
      <dgm:prSet presAssocID="{A5C78F20-53D9-F941-A534-1E5FB1F6D211}" presName="linNode" presStyleCnt="0"/>
      <dgm:spPr/>
    </dgm:pt>
    <dgm:pt modelId="{2BBED65F-6831-C54C-9E45-00B30BFE1DC0}" type="pres">
      <dgm:prSet presAssocID="{A5C78F20-53D9-F941-A534-1E5FB1F6D211}" presName="parentText" presStyleLbl="node1" presStyleIdx="4" presStyleCnt="5" custScaleX="277778">
        <dgm:presLayoutVars>
          <dgm:chMax val="1"/>
          <dgm:bulletEnabled val="1"/>
        </dgm:presLayoutVars>
      </dgm:prSet>
      <dgm:spPr/>
    </dgm:pt>
  </dgm:ptLst>
  <dgm:cxnLst>
    <dgm:cxn modelId="{194EA928-F95D-CB49-9C60-EBB8097639CA}" type="presOf" srcId="{C2B31AFB-5643-5E43-9CA4-949574FD12C1}" destId="{4C7A1ADE-B819-D24F-ADFA-C360E1367392}" srcOrd="0" destOrd="0" presId="urn:microsoft.com/office/officeart/2005/8/layout/vList5"/>
    <dgm:cxn modelId="{B3F3863E-35EE-7D40-93E3-76A2D345FF9E}" srcId="{81D6C31C-4F74-9F4E-9FD8-D9944E81AEF2}" destId="{A9FFAAD3-AFF1-0B4D-ABA6-F30D50F33FA5}" srcOrd="2" destOrd="0" parTransId="{8FB581AB-3560-7A40-A685-8C398DDF59A4}" sibTransId="{E7997E80-6631-434D-B0E6-55E4A2D2280D}"/>
    <dgm:cxn modelId="{DB03CC4A-E376-7B47-B2BB-8FA74D50A0AC}" srcId="{81D6C31C-4F74-9F4E-9FD8-D9944E81AEF2}" destId="{1731237A-1E50-954C-A761-0CBD01F3844D}" srcOrd="0" destOrd="0" parTransId="{7E461D41-7DFA-5440-8514-54C1D507C6CB}" sibTransId="{BD35C26C-0487-F74F-83E8-11DC8CF24EE8}"/>
    <dgm:cxn modelId="{C8AD4A5C-7E91-1541-AC4E-F80C0A84D5F2}" srcId="{81D6C31C-4F74-9F4E-9FD8-D9944E81AEF2}" destId="{A5C78F20-53D9-F941-A534-1E5FB1F6D211}" srcOrd="4" destOrd="0" parTransId="{F883F91B-670D-8542-818B-593BBE9B463D}" sibTransId="{8A42580D-6A55-534C-BF21-F7586448CE30}"/>
    <dgm:cxn modelId="{2FFE3B6E-1212-8449-84B3-B9E549F91E8B}" type="presOf" srcId="{1731237A-1E50-954C-A761-0CBD01F3844D}" destId="{B503C529-4546-CA40-B349-9374DC71E287}" srcOrd="0" destOrd="0" presId="urn:microsoft.com/office/officeart/2005/8/layout/vList5"/>
    <dgm:cxn modelId="{E409F782-DD85-5F48-953E-749CC876C706}" type="presOf" srcId="{81D6C31C-4F74-9F4E-9FD8-D9944E81AEF2}" destId="{224B556B-F4D7-7D46-89DE-248F577DDD57}" srcOrd="0" destOrd="0" presId="urn:microsoft.com/office/officeart/2005/8/layout/vList5"/>
    <dgm:cxn modelId="{E42A019C-D423-CF4B-B58D-FA952F4EF03C}" type="presOf" srcId="{A5C78F20-53D9-F941-A534-1E5FB1F6D211}" destId="{2BBED65F-6831-C54C-9E45-00B30BFE1DC0}" srcOrd="0" destOrd="0" presId="urn:microsoft.com/office/officeart/2005/8/layout/vList5"/>
    <dgm:cxn modelId="{A05343AF-DB3C-9741-896D-A035DBD911FC}" type="presOf" srcId="{A9FFAAD3-AFF1-0B4D-ABA6-F30D50F33FA5}" destId="{3E647944-FA25-3F4F-AE68-1D3ABB420611}" srcOrd="0" destOrd="0" presId="urn:microsoft.com/office/officeart/2005/8/layout/vList5"/>
    <dgm:cxn modelId="{44AE70B4-532E-3E4E-98AF-2A90F7E09755}" srcId="{81D6C31C-4F74-9F4E-9FD8-D9944E81AEF2}" destId="{C2B31AFB-5643-5E43-9CA4-949574FD12C1}" srcOrd="1" destOrd="0" parTransId="{05589AB2-78C3-0241-9AAF-DE3587C72643}" sibTransId="{17075D14-E745-D74D-B581-9A2EDE50FCC3}"/>
    <dgm:cxn modelId="{8AD6F1DC-2034-164E-B0B1-EF47C7BC9D0C}" srcId="{81D6C31C-4F74-9F4E-9FD8-D9944E81AEF2}" destId="{47610BE3-B4FE-8744-AA2E-75104C843C92}" srcOrd="3" destOrd="0" parTransId="{00A8B3D9-5E07-5647-9110-9CD67C46A21B}" sibTransId="{D2249F65-EF5E-634C-B3B5-FF127C03B3AA}"/>
    <dgm:cxn modelId="{222AA7E7-1AB6-744B-BDEE-9C70224ECA69}" type="presOf" srcId="{47610BE3-B4FE-8744-AA2E-75104C843C92}" destId="{CC11E5A0-9592-614E-8E5D-87CB7C9EBDB5}" srcOrd="0" destOrd="0" presId="urn:microsoft.com/office/officeart/2005/8/layout/vList5"/>
    <dgm:cxn modelId="{34D1DCD6-BC72-624B-AAB4-CA45F29D9CC4}" type="presParOf" srcId="{224B556B-F4D7-7D46-89DE-248F577DDD57}" destId="{168BD59C-5D0F-C645-A3BE-C254A116CD84}" srcOrd="0" destOrd="0" presId="urn:microsoft.com/office/officeart/2005/8/layout/vList5"/>
    <dgm:cxn modelId="{F9CF9A61-9AA5-6E44-B641-50930AFF4D4E}" type="presParOf" srcId="{168BD59C-5D0F-C645-A3BE-C254A116CD84}" destId="{B503C529-4546-CA40-B349-9374DC71E287}" srcOrd="0" destOrd="0" presId="urn:microsoft.com/office/officeart/2005/8/layout/vList5"/>
    <dgm:cxn modelId="{1810544F-B8C1-7F4B-914B-20AC4AA55502}" type="presParOf" srcId="{224B556B-F4D7-7D46-89DE-248F577DDD57}" destId="{16911D12-412B-8A44-A6DA-8534BFCB0929}" srcOrd="1" destOrd="0" presId="urn:microsoft.com/office/officeart/2005/8/layout/vList5"/>
    <dgm:cxn modelId="{80FF17C6-23E4-2144-A839-F60B13F8D78C}" type="presParOf" srcId="{224B556B-F4D7-7D46-89DE-248F577DDD57}" destId="{1E06280C-5797-0F4C-A31E-94B3947EB061}" srcOrd="2" destOrd="0" presId="urn:microsoft.com/office/officeart/2005/8/layout/vList5"/>
    <dgm:cxn modelId="{4B046311-377D-3F4A-BDB3-CEA4AD7F7B79}" type="presParOf" srcId="{1E06280C-5797-0F4C-A31E-94B3947EB061}" destId="{4C7A1ADE-B819-D24F-ADFA-C360E1367392}" srcOrd="0" destOrd="0" presId="urn:microsoft.com/office/officeart/2005/8/layout/vList5"/>
    <dgm:cxn modelId="{C00D74AC-ABCD-D142-A6B5-DF86C9F7DB08}" type="presParOf" srcId="{224B556B-F4D7-7D46-89DE-248F577DDD57}" destId="{AFEAD599-DB94-454A-AB93-ED5AB903B1C9}" srcOrd="3" destOrd="0" presId="urn:microsoft.com/office/officeart/2005/8/layout/vList5"/>
    <dgm:cxn modelId="{193B14EF-45FF-DF41-B594-3EFF0034E45C}" type="presParOf" srcId="{224B556B-F4D7-7D46-89DE-248F577DDD57}" destId="{4478A640-B647-3A4A-B5FD-89A98EFCB3FD}" srcOrd="4" destOrd="0" presId="urn:microsoft.com/office/officeart/2005/8/layout/vList5"/>
    <dgm:cxn modelId="{F49A3CB0-91BB-EA46-B0F5-799812AB3BDF}" type="presParOf" srcId="{4478A640-B647-3A4A-B5FD-89A98EFCB3FD}" destId="{3E647944-FA25-3F4F-AE68-1D3ABB420611}" srcOrd="0" destOrd="0" presId="urn:microsoft.com/office/officeart/2005/8/layout/vList5"/>
    <dgm:cxn modelId="{41FD35DA-9A64-554C-9004-9FCC3C5812F8}" type="presParOf" srcId="{224B556B-F4D7-7D46-89DE-248F577DDD57}" destId="{171CC617-6070-6C41-BE34-363C29671B7A}" srcOrd="5" destOrd="0" presId="urn:microsoft.com/office/officeart/2005/8/layout/vList5"/>
    <dgm:cxn modelId="{E392DCBA-9794-3748-AF90-602CD653DC4C}" type="presParOf" srcId="{224B556B-F4D7-7D46-89DE-248F577DDD57}" destId="{5393CA84-F6BC-444E-A381-2A6597674E89}" srcOrd="6" destOrd="0" presId="urn:microsoft.com/office/officeart/2005/8/layout/vList5"/>
    <dgm:cxn modelId="{D49C5223-F5F2-1745-ADDB-B53050B0EBE5}" type="presParOf" srcId="{5393CA84-F6BC-444E-A381-2A6597674E89}" destId="{CC11E5A0-9592-614E-8E5D-87CB7C9EBDB5}" srcOrd="0" destOrd="0" presId="urn:microsoft.com/office/officeart/2005/8/layout/vList5"/>
    <dgm:cxn modelId="{680BDD56-6A9A-E847-807F-8B503DE7CB78}" type="presParOf" srcId="{224B556B-F4D7-7D46-89DE-248F577DDD57}" destId="{F079EBDA-D167-644A-A8D6-31502A0B5B72}" srcOrd="7" destOrd="0" presId="urn:microsoft.com/office/officeart/2005/8/layout/vList5"/>
    <dgm:cxn modelId="{94A4FBED-5BB8-DA46-96BE-3CFBF0689E86}" type="presParOf" srcId="{224B556B-F4D7-7D46-89DE-248F577DDD57}" destId="{692BE42C-7F27-EB41-A081-64E03914EF4E}" srcOrd="8" destOrd="0" presId="urn:microsoft.com/office/officeart/2005/8/layout/vList5"/>
    <dgm:cxn modelId="{F7FA77CF-D7F1-1D44-80E2-FC140B26D21E}" type="presParOf" srcId="{692BE42C-7F27-EB41-A081-64E03914EF4E}" destId="{2BBED65F-6831-C54C-9E45-00B30BFE1DC0}" srcOrd="0" destOrd="0" presId="urn:microsoft.com/office/officeart/2005/8/layout/vList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0588BEC-F5A7-5A44-9C89-224881A4C5E8}" type="doc">
      <dgm:prSet loTypeId="urn:microsoft.com/office/officeart/2005/8/layout/chevron1" loCatId="" qsTypeId="urn:microsoft.com/office/officeart/2005/8/quickstyle/simple3" qsCatId="simple" csTypeId="urn:microsoft.com/office/officeart/2005/8/colors/accent1_2" csCatId="accent1" phldr="1"/>
      <dgm:spPr/>
    </dgm:pt>
    <dgm:pt modelId="{AA527ABE-C3B0-0D4E-85D9-FC8C224FD4C7}">
      <dgm:prSet phldrT="[Text]" custT="1"/>
      <dgm:spPr/>
      <dgm:t>
        <a:bodyPr/>
        <a:lstStyle/>
        <a:p>
          <a:r>
            <a:rPr lang="en-US" sz="1400">
              <a:latin typeface="Corbel"/>
            </a:rPr>
            <a:t>DATA COLLECTION</a:t>
          </a:r>
          <a:endParaRPr lang="en-US" sz="1400" dirty="0">
            <a:latin typeface="Corbel"/>
          </a:endParaRPr>
        </a:p>
      </dgm:t>
    </dgm:pt>
    <dgm:pt modelId="{C1CD521D-E1F3-224D-9AC9-7EA3BCD70313}" type="parTrans" cxnId="{8C1D13E3-AD31-8548-A928-75F50CA23B89}">
      <dgm:prSet/>
      <dgm:spPr/>
      <dgm:t>
        <a:bodyPr/>
        <a:lstStyle/>
        <a:p>
          <a:endParaRPr lang="en-US"/>
        </a:p>
      </dgm:t>
    </dgm:pt>
    <dgm:pt modelId="{F854E37B-350C-2044-9281-B49357EF59BE}" type="sibTrans" cxnId="{8C1D13E3-AD31-8548-A928-75F50CA23B89}">
      <dgm:prSet/>
      <dgm:spPr/>
      <dgm:t>
        <a:bodyPr/>
        <a:lstStyle/>
        <a:p>
          <a:endParaRPr lang="en-US"/>
        </a:p>
      </dgm:t>
    </dgm:pt>
    <dgm:pt modelId="{FC1187D4-4116-854F-A897-1F653C366C01}">
      <dgm:prSet phldrT="[Text]" custT="1"/>
      <dgm:spPr/>
      <dgm:t>
        <a:bodyPr/>
        <a:lstStyle/>
        <a:p>
          <a:r>
            <a:rPr lang="en-US" sz="1400" dirty="0">
              <a:latin typeface="Corbel" panose="020B0503020204020204"/>
            </a:rPr>
            <a:t>EXPLORATORY DATA ANALYSIS(EDA)</a:t>
          </a:r>
        </a:p>
      </dgm:t>
    </dgm:pt>
    <dgm:pt modelId="{00E0A24B-2470-9F4C-AC95-15EABFA44278}" type="parTrans" cxnId="{AD95D6EB-D36C-4747-8A2D-9E31C5187313}">
      <dgm:prSet/>
      <dgm:spPr/>
      <dgm:t>
        <a:bodyPr/>
        <a:lstStyle/>
        <a:p>
          <a:endParaRPr lang="en-US"/>
        </a:p>
      </dgm:t>
    </dgm:pt>
    <dgm:pt modelId="{B260A97F-7114-2C43-846E-6E45486F0FC4}" type="sibTrans" cxnId="{AD95D6EB-D36C-4747-8A2D-9E31C5187313}">
      <dgm:prSet/>
      <dgm:spPr/>
      <dgm:t>
        <a:bodyPr/>
        <a:lstStyle/>
        <a:p>
          <a:endParaRPr lang="en-US"/>
        </a:p>
      </dgm:t>
    </dgm:pt>
    <dgm:pt modelId="{EA7370C9-9801-3B4D-B02E-A835A3BDC056}">
      <dgm:prSet phldrT="[Text]" custT="1"/>
      <dgm:spPr/>
      <dgm:t>
        <a:bodyPr/>
        <a:lstStyle/>
        <a:p>
          <a:r>
            <a:rPr lang="en-US" sz="1400">
              <a:latin typeface="Corbel" panose="020B0503020204020204"/>
            </a:rPr>
            <a:t>VISUALIZATION</a:t>
          </a:r>
          <a:endParaRPr lang="en-US" sz="1400" dirty="0">
            <a:latin typeface="Corbel" panose="020B0503020204020204"/>
          </a:endParaRPr>
        </a:p>
      </dgm:t>
    </dgm:pt>
    <dgm:pt modelId="{21AC8265-7B3D-3547-8D57-5975403C5E04}" type="parTrans" cxnId="{2F7F696A-258A-8643-934E-5F138033C6E0}">
      <dgm:prSet/>
      <dgm:spPr/>
      <dgm:t>
        <a:bodyPr/>
        <a:lstStyle/>
        <a:p>
          <a:endParaRPr lang="en-US"/>
        </a:p>
      </dgm:t>
    </dgm:pt>
    <dgm:pt modelId="{52ADD454-475B-2349-8B8D-8A563CBB0EB4}" type="sibTrans" cxnId="{2F7F696A-258A-8643-934E-5F138033C6E0}">
      <dgm:prSet/>
      <dgm:spPr/>
      <dgm:t>
        <a:bodyPr/>
        <a:lstStyle/>
        <a:p>
          <a:endParaRPr lang="en-US"/>
        </a:p>
      </dgm:t>
    </dgm:pt>
    <dgm:pt modelId="{20FEECF9-4D5C-4348-96F1-EC8D78216248}">
      <dgm:prSet custT="1"/>
      <dgm:spPr/>
      <dgm:t>
        <a:bodyPr/>
        <a:lstStyle/>
        <a:p>
          <a:r>
            <a:rPr lang="en-US" sz="1400" dirty="0">
              <a:latin typeface="Corbel" panose="020B0503020204020204"/>
            </a:rPr>
            <a:t>DATA NORMALIZATION</a:t>
          </a:r>
        </a:p>
      </dgm:t>
    </dgm:pt>
    <dgm:pt modelId="{8C993473-E9CE-5249-9219-3E0C4A3C59AC}" type="parTrans" cxnId="{8DA8B46C-FD43-F94E-B7C9-535CAB532FCB}">
      <dgm:prSet/>
      <dgm:spPr/>
      <dgm:t>
        <a:bodyPr/>
        <a:lstStyle/>
        <a:p>
          <a:endParaRPr lang="en-US"/>
        </a:p>
      </dgm:t>
    </dgm:pt>
    <dgm:pt modelId="{D7F5A646-E4FE-464B-A1F7-B6C362888B82}" type="sibTrans" cxnId="{8DA8B46C-FD43-F94E-B7C9-535CAB532FCB}">
      <dgm:prSet/>
      <dgm:spPr/>
      <dgm:t>
        <a:bodyPr/>
        <a:lstStyle/>
        <a:p>
          <a:endParaRPr lang="en-US"/>
        </a:p>
      </dgm:t>
    </dgm:pt>
    <dgm:pt modelId="{A09BF4E4-DC7C-B744-B7BA-E9F746AF781B}">
      <dgm:prSet custT="1"/>
      <dgm:spPr/>
      <dgm:t>
        <a:bodyPr/>
        <a:lstStyle/>
        <a:p>
          <a:r>
            <a:rPr lang="en-US" sz="1300" dirty="0">
              <a:latin typeface="Corbel" panose="020B0503020204020204"/>
            </a:rPr>
            <a:t>DATA CLEANING</a:t>
          </a:r>
        </a:p>
      </dgm:t>
    </dgm:pt>
    <dgm:pt modelId="{8AEC8C77-8992-6144-AB8D-040DD20906E5}" type="parTrans" cxnId="{50EF12B9-7201-E84F-B430-B428882C342D}">
      <dgm:prSet/>
      <dgm:spPr/>
      <dgm:t>
        <a:bodyPr/>
        <a:lstStyle/>
        <a:p>
          <a:endParaRPr lang="en-US"/>
        </a:p>
      </dgm:t>
    </dgm:pt>
    <dgm:pt modelId="{588E0D3F-4046-334B-89CB-7D7B9D953B3A}" type="sibTrans" cxnId="{50EF12B9-7201-E84F-B430-B428882C342D}">
      <dgm:prSet/>
      <dgm:spPr/>
      <dgm:t>
        <a:bodyPr/>
        <a:lstStyle/>
        <a:p>
          <a:endParaRPr lang="en-US"/>
        </a:p>
      </dgm:t>
    </dgm:pt>
    <dgm:pt modelId="{81D8E957-D559-F046-A283-B367860D9961}" type="pres">
      <dgm:prSet presAssocID="{B0588BEC-F5A7-5A44-9C89-224881A4C5E8}" presName="Name0" presStyleCnt="0">
        <dgm:presLayoutVars>
          <dgm:dir/>
          <dgm:animLvl val="lvl"/>
          <dgm:resizeHandles val="exact"/>
        </dgm:presLayoutVars>
      </dgm:prSet>
      <dgm:spPr/>
    </dgm:pt>
    <dgm:pt modelId="{0E892648-3723-6448-ABF5-E76677ACB554}" type="pres">
      <dgm:prSet presAssocID="{AA527ABE-C3B0-0D4E-85D9-FC8C224FD4C7}" presName="parTxOnly" presStyleLbl="node1" presStyleIdx="0" presStyleCnt="5">
        <dgm:presLayoutVars>
          <dgm:chMax val="0"/>
          <dgm:chPref val="0"/>
          <dgm:bulletEnabled val="1"/>
        </dgm:presLayoutVars>
      </dgm:prSet>
      <dgm:spPr/>
    </dgm:pt>
    <dgm:pt modelId="{59F6EAF1-C5A6-A748-9E39-537E02B3180E}" type="pres">
      <dgm:prSet presAssocID="{F854E37B-350C-2044-9281-B49357EF59BE}" presName="parTxOnlySpace" presStyleCnt="0"/>
      <dgm:spPr/>
    </dgm:pt>
    <dgm:pt modelId="{75C7F7B7-0692-C443-B573-591B7D4F3A6E}" type="pres">
      <dgm:prSet presAssocID="{20FEECF9-4D5C-4348-96F1-EC8D78216248}" presName="parTxOnly" presStyleLbl="node1" presStyleIdx="1" presStyleCnt="5" custScaleX="115841">
        <dgm:presLayoutVars>
          <dgm:chMax val="0"/>
          <dgm:chPref val="0"/>
          <dgm:bulletEnabled val="1"/>
        </dgm:presLayoutVars>
      </dgm:prSet>
      <dgm:spPr/>
    </dgm:pt>
    <dgm:pt modelId="{44DF44F5-1DC0-084F-B2BC-2105330A80FD}" type="pres">
      <dgm:prSet presAssocID="{D7F5A646-E4FE-464B-A1F7-B6C362888B82}" presName="parTxOnlySpace" presStyleCnt="0"/>
      <dgm:spPr/>
    </dgm:pt>
    <dgm:pt modelId="{AF809DC9-0DB1-4447-A7AC-6A5150F6CB0F}" type="pres">
      <dgm:prSet presAssocID="{A09BF4E4-DC7C-B744-B7BA-E9F746AF781B}" presName="parTxOnly" presStyleLbl="node1" presStyleIdx="2" presStyleCnt="5">
        <dgm:presLayoutVars>
          <dgm:chMax val="0"/>
          <dgm:chPref val="0"/>
          <dgm:bulletEnabled val="1"/>
        </dgm:presLayoutVars>
      </dgm:prSet>
      <dgm:spPr/>
    </dgm:pt>
    <dgm:pt modelId="{10D97024-E391-2C4A-8D7B-F2300D8C927B}" type="pres">
      <dgm:prSet presAssocID="{588E0D3F-4046-334B-89CB-7D7B9D953B3A}" presName="parTxOnlySpace" presStyleCnt="0"/>
      <dgm:spPr/>
    </dgm:pt>
    <dgm:pt modelId="{42F917D9-54B6-0748-8978-86D969D18FB5}" type="pres">
      <dgm:prSet presAssocID="{FC1187D4-4116-854F-A897-1F653C366C01}" presName="parTxOnly" presStyleLbl="node1" presStyleIdx="3" presStyleCnt="5">
        <dgm:presLayoutVars>
          <dgm:chMax val="0"/>
          <dgm:chPref val="0"/>
          <dgm:bulletEnabled val="1"/>
        </dgm:presLayoutVars>
      </dgm:prSet>
      <dgm:spPr/>
    </dgm:pt>
    <dgm:pt modelId="{8FAA3D79-0202-044A-A06E-122C2F9F1198}" type="pres">
      <dgm:prSet presAssocID="{B260A97F-7114-2C43-846E-6E45486F0FC4}" presName="parTxOnlySpace" presStyleCnt="0"/>
      <dgm:spPr/>
    </dgm:pt>
    <dgm:pt modelId="{1DF9E93D-36EF-5142-96BC-71E4C77B6D04}" type="pres">
      <dgm:prSet presAssocID="{EA7370C9-9801-3B4D-B02E-A835A3BDC056}" presName="parTxOnly" presStyleLbl="node1" presStyleIdx="4" presStyleCnt="5" custScaleX="114071" custScaleY="102350">
        <dgm:presLayoutVars>
          <dgm:chMax val="0"/>
          <dgm:chPref val="0"/>
          <dgm:bulletEnabled val="1"/>
        </dgm:presLayoutVars>
      </dgm:prSet>
      <dgm:spPr/>
    </dgm:pt>
  </dgm:ptLst>
  <dgm:cxnLst>
    <dgm:cxn modelId="{BF56CE3E-85F8-DC41-881C-13E2B36DDC08}" type="presOf" srcId="{20FEECF9-4D5C-4348-96F1-EC8D78216248}" destId="{75C7F7B7-0692-C443-B573-591B7D4F3A6E}" srcOrd="0" destOrd="0" presId="urn:microsoft.com/office/officeart/2005/8/layout/chevron1"/>
    <dgm:cxn modelId="{6461A04B-F227-CD48-8A9D-4BAAF4EB258D}" type="presOf" srcId="{A09BF4E4-DC7C-B744-B7BA-E9F746AF781B}" destId="{AF809DC9-0DB1-4447-A7AC-6A5150F6CB0F}" srcOrd="0" destOrd="0" presId="urn:microsoft.com/office/officeart/2005/8/layout/chevron1"/>
    <dgm:cxn modelId="{5926C665-B9D6-F340-8A07-53563A782EBD}" type="presOf" srcId="{AA527ABE-C3B0-0D4E-85D9-FC8C224FD4C7}" destId="{0E892648-3723-6448-ABF5-E76677ACB554}" srcOrd="0" destOrd="0" presId="urn:microsoft.com/office/officeart/2005/8/layout/chevron1"/>
    <dgm:cxn modelId="{2F7F696A-258A-8643-934E-5F138033C6E0}" srcId="{B0588BEC-F5A7-5A44-9C89-224881A4C5E8}" destId="{EA7370C9-9801-3B4D-B02E-A835A3BDC056}" srcOrd="4" destOrd="0" parTransId="{21AC8265-7B3D-3547-8D57-5975403C5E04}" sibTransId="{52ADD454-475B-2349-8B8D-8A563CBB0EB4}"/>
    <dgm:cxn modelId="{8DA8B46C-FD43-F94E-B7C9-535CAB532FCB}" srcId="{B0588BEC-F5A7-5A44-9C89-224881A4C5E8}" destId="{20FEECF9-4D5C-4348-96F1-EC8D78216248}" srcOrd="1" destOrd="0" parTransId="{8C993473-E9CE-5249-9219-3E0C4A3C59AC}" sibTransId="{D7F5A646-E4FE-464B-A1F7-B6C362888B82}"/>
    <dgm:cxn modelId="{BEBABC8C-9CD5-554E-B8F9-7A3D3DBED42D}" type="presOf" srcId="{EA7370C9-9801-3B4D-B02E-A835A3BDC056}" destId="{1DF9E93D-36EF-5142-96BC-71E4C77B6D04}" srcOrd="0" destOrd="0" presId="urn:microsoft.com/office/officeart/2005/8/layout/chevron1"/>
    <dgm:cxn modelId="{8CA27BB0-D44F-504E-B8FC-473C1D85A0C4}" type="presOf" srcId="{B0588BEC-F5A7-5A44-9C89-224881A4C5E8}" destId="{81D8E957-D559-F046-A283-B367860D9961}" srcOrd="0" destOrd="0" presId="urn:microsoft.com/office/officeart/2005/8/layout/chevron1"/>
    <dgm:cxn modelId="{A38DF6B3-61C7-9F45-9B9F-BA3CD76D8E43}" type="presOf" srcId="{FC1187D4-4116-854F-A897-1F653C366C01}" destId="{42F917D9-54B6-0748-8978-86D969D18FB5}" srcOrd="0" destOrd="0" presId="urn:microsoft.com/office/officeart/2005/8/layout/chevron1"/>
    <dgm:cxn modelId="{50EF12B9-7201-E84F-B430-B428882C342D}" srcId="{B0588BEC-F5A7-5A44-9C89-224881A4C5E8}" destId="{A09BF4E4-DC7C-B744-B7BA-E9F746AF781B}" srcOrd="2" destOrd="0" parTransId="{8AEC8C77-8992-6144-AB8D-040DD20906E5}" sibTransId="{588E0D3F-4046-334B-89CB-7D7B9D953B3A}"/>
    <dgm:cxn modelId="{8C1D13E3-AD31-8548-A928-75F50CA23B89}" srcId="{B0588BEC-F5A7-5A44-9C89-224881A4C5E8}" destId="{AA527ABE-C3B0-0D4E-85D9-FC8C224FD4C7}" srcOrd="0" destOrd="0" parTransId="{C1CD521D-E1F3-224D-9AC9-7EA3BCD70313}" sibTransId="{F854E37B-350C-2044-9281-B49357EF59BE}"/>
    <dgm:cxn modelId="{AD95D6EB-D36C-4747-8A2D-9E31C5187313}" srcId="{B0588BEC-F5A7-5A44-9C89-224881A4C5E8}" destId="{FC1187D4-4116-854F-A897-1F653C366C01}" srcOrd="3" destOrd="0" parTransId="{00E0A24B-2470-9F4C-AC95-15EABFA44278}" sibTransId="{B260A97F-7114-2C43-846E-6E45486F0FC4}"/>
    <dgm:cxn modelId="{0CFAB1B9-9459-3848-B726-D725A79B0651}" type="presParOf" srcId="{81D8E957-D559-F046-A283-B367860D9961}" destId="{0E892648-3723-6448-ABF5-E76677ACB554}" srcOrd="0" destOrd="0" presId="urn:microsoft.com/office/officeart/2005/8/layout/chevron1"/>
    <dgm:cxn modelId="{2873F74D-0441-A54F-A79B-C69A552B35D2}" type="presParOf" srcId="{81D8E957-D559-F046-A283-B367860D9961}" destId="{59F6EAF1-C5A6-A748-9E39-537E02B3180E}" srcOrd="1" destOrd="0" presId="urn:microsoft.com/office/officeart/2005/8/layout/chevron1"/>
    <dgm:cxn modelId="{FC30D92D-6ACC-524E-BD53-7A4448971AE2}" type="presParOf" srcId="{81D8E957-D559-F046-A283-B367860D9961}" destId="{75C7F7B7-0692-C443-B573-591B7D4F3A6E}" srcOrd="2" destOrd="0" presId="urn:microsoft.com/office/officeart/2005/8/layout/chevron1"/>
    <dgm:cxn modelId="{6F99CBC4-DA60-C248-8A35-A120FA9DF555}" type="presParOf" srcId="{81D8E957-D559-F046-A283-B367860D9961}" destId="{44DF44F5-1DC0-084F-B2BC-2105330A80FD}" srcOrd="3" destOrd="0" presId="urn:microsoft.com/office/officeart/2005/8/layout/chevron1"/>
    <dgm:cxn modelId="{643113EC-FB7D-234C-8D33-5C75B7BD9AD8}" type="presParOf" srcId="{81D8E957-D559-F046-A283-B367860D9961}" destId="{AF809DC9-0DB1-4447-A7AC-6A5150F6CB0F}" srcOrd="4" destOrd="0" presId="urn:microsoft.com/office/officeart/2005/8/layout/chevron1"/>
    <dgm:cxn modelId="{77108042-532C-A54D-BDC8-022D481D25F4}" type="presParOf" srcId="{81D8E957-D559-F046-A283-B367860D9961}" destId="{10D97024-E391-2C4A-8D7B-F2300D8C927B}" srcOrd="5" destOrd="0" presId="urn:microsoft.com/office/officeart/2005/8/layout/chevron1"/>
    <dgm:cxn modelId="{99DE9D86-D382-5748-8FA6-05D4E031AA2A}" type="presParOf" srcId="{81D8E957-D559-F046-A283-B367860D9961}" destId="{42F917D9-54B6-0748-8978-86D969D18FB5}" srcOrd="6" destOrd="0" presId="urn:microsoft.com/office/officeart/2005/8/layout/chevron1"/>
    <dgm:cxn modelId="{BCE9FCE5-A778-314E-A8BC-A1DCD323DF31}" type="presParOf" srcId="{81D8E957-D559-F046-A283-B367860D9961}" destId="{8FAA3D79-0202-044A-A06E-122C2F9F1198}" srcOrd="7" destOrd="0" presId="urn:microsoft.com/office/officeart/2005/8/layout/chevron1"/>
    <dgm:cxn modelId="{F2BB1AB9-664C-A04C-85E0-F238448E6F01}" type="presParOf" srcId="{81D8E957-D559-F046-A283-B367860D9961}" destId="{1DF9E93D-36EF-5142-96BC-71E4C77B6D04}" srcOrd="8"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CA8BB13-B77D-B446-A8A8-8C2918236216}" type="doc">
      <dgm:prSet loTypeId="urn:microsoft.com/office/officeart/2005/8/layout/vList2" loCatId="list" qsTypeId="urn:microsoft.com/office/officeart/2005/8/quickstyle/simple1" qsCatId="simple" csTypeId="urn:microsoft.com/office/officeart/2005/8/colors/accent3_2" csCatId="accent3" phldr="1"/>
      <dgm:spPr/>
      <dgm:t>
        <a:bodyPr/>
        <a:lstStyle/>
        <a:p>
          <a:endParaRPr lang="en-US"/>
        </a:p>
      </dgm:t>
    </dgm:pt>
    <dgm:pt modelId="{2E6341D8-B0F0-FE45-8C68-A6E939DB375E}">
      <dgm:prSet custT="1"/>
      <dgm:spPr/>
      <dgm:t>
        <a:bodyPr/>
        <a:lstStyle/>
        <a:p>
          <a:r>
            <a:rPr lang="en-US" sz="2800" dirty="0">
              <a:latin typeface="Calibri" panose="020F0502020204030204" pitchFamily="34" charset="0"/>
              <a:cs typeface="Calibri" panose="020F0502020204030204" pitchFamily="34" charset="0"/>
            </a:rPr>
            <a:t>Total sales, Average sales, and Total profit per Year</a:t>
          </a:r>
        </a:p>
      </dgm:t>
    </dgm:pt>
    <dgm:pt modelId="{19857671-65C0-7741-B198-38E1F311D562}" type="parTrans" cxnId="{77AA212A-F4FB-5A47-A242-57E5F9122A01}">
      <dgm:prSet/>
      <dgm:spPr/>
      <dgm:t>
        <a:bodyPr/>
        <a:lstStyle/>
        <a:p>
          <a:endParaRPr lang="en-US"/>
        </a:p>
      </dgm:t>
    </dgm:pt>
    <dgm:pt modelId="{E9187BBA-B215-C644-B783-EA394AE7D0ED}" type="sibTrans" cxnId="{77AA212A-F4FB-5A47-A242-57E5F9122A01}">
      <dgm:prSet/>
      <dgm:spPr/>
      <dgm:t>
        <a:bodyPr/>
        <a:lstStyle/>
        <a:p>
          <a:endParaRPr lang="en-US"/>
        </a:p>
      </dgm:t>
    </dgm:pt>
    <dgm:pt modelId="{38B78552-8003-6244-9550-E2CF77BA31C5}" type="pres">
      <dgm:prSet presAssocID="{2CA8BB13-B77D-B446-A8A8-8C2918236216}" presName="linear" presStyleCnt="0">
        <dgm:presLayoutVars>
          <dgm:animLvl val="lvl"/>
          <dgm:resizeHandles val="exact"/>
        </dgm:presLayoutVars>
      </dgm:prSet>
      <dgm:spPr/>
    </dgm:pt>
    <dgm:pt modelId="{39CCC540-B413-A64B-A43D-9F9B8D7B1B9E}" type="pres">
      <dgm:prSet presAssocID="{2E6341D8-B0F0-FE45-8C68-A6E939DB375E}" presName="parentText" presStyleLbl="node1" presStyleIdx="0" presStyleCnt="1">
        <dgm:presLayoutVars>
          <dgm:chMax val="0"/>
          <dgm:bulletEnabled val="1"/>
        </dgm:presLayoutVars>
      </dgm:prSet>
      <dgm:spPr/>
    </dgm:pt>
  </dgm:ptLst>
  <dgm:cxnLst>
    <dgm:cxn modelId="{77AA212A-F4FB-5A47-A242-57E5F9122A01}" srcId="{2CA8BB13-B77D-B446-A8A8-8C2918236216}" destId="{2E6341D8-B0F0-FE45-8C68-A6E939DB375E}" srcOrd="0" destOrd="0" parTransId="{19857671-65C0-7741-B198-38E1F311D562}" sibTransId="{E9187BBA-B215-C644-B783-EA394AE7D0ED}"/>
    <dgm:cxn modelId="{6D1F474B-7009-6941-B06A-B71E87EACDD7}" type="presOf" srcId="{2CA8BB13-B77D-B446-A8A8-8C2918236216}" destId="{38B78552-8003-6244-9550-E2CF77BA31C5}" srcOrd="0" destOrd="0" presId="urn:microsoft.com/office/officeart/2005/8/layout/vList2"/>
    <dgm:cxn modelId="{F84CAE87-6FD3-5D46-A6D4-FF5E269B9A31}" type="presOf" srcId="{2E6341D8-B0F0-FE45-8C68-A6E939DB375E}" destId="{39CCC540-B413-A64B-A43D-9F9B8D7B1B9E}" srcOrd="0" destOrd="0" presId="urn:microsoft.com/office/officeart/2005/8/layout/vList2"/>
    <dgm:cxn modelId="{6048CFBB-430B-5844-93E6-BE962765F49C}" type="presParOf" srcId="{38B78552-8003-6244-9550-E2CF77BA31C5}" destId="{39CCC540-B413-A64B-A43D-9F9B8D7B1B9E}"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2CA8BB13-B77D-B446-A8A8-8C2918236216}" type="doc">
      <dgm:prSet loTypeId="urn:microsoft.com/office/officeart/2005/8/layout/vList2" loCatId="list" qsTypeId="urn:microsoft.com/office/officeart/2005/8/quickstyle/simple4" qsCatId="simple" csTypeId="urn:microsoft.com/office/officeart/2005/8/colors/accent3_2" csCatId="accent3" phldr="1"/>
      <dgm:spPr/>
      <dgm:t>
        <a:bodyPr/>
        <a:lstStyle/>
        <a:p>
          <a:endParaRPr lang="en-US"/>
        </a:p>
      </dgm:t>
    </dgm:pt>
    <dgm:pt modelId="{2E6341D8-B0F0-FE45-8C68-A6E939DB375E}">
      <dgm:prSet custT="1"/>
      <dgm:spPr/>
      <dgm:t>
        <a:bodyPr/>
        <a:lstStyle/>
        <a:p>
          <a:r>
            <a:rPr lang="en-US" sz="2800" b="1"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libri" panose="020F0502020204030204" pitchFamily="34" charset="0"/>
              <a:cs typeface="Calibri" panose="020F0502020204030204" pitchFamily="34" charset="0"/>
            </a:rPr>
            <a:t>Total sales, Average sales, and Total profit per Year</a:t>
          </a:r>
          <a:endParaRPr lang="en-US" sz="2800" b="1" dirty="0">
            <a:latin typeface="Calibri" panose="020F0502020204030204" pitchFamily="34" charset="0"/>
            <a:cs typeface="Calibri" panose="020F0502020204030204" pitchFamily="34" charset="0"/>
          </a:endParaRPr>
        </a:p>
      </dgm:t>
    </dgm:pt>
    <dgm:pt modelId="{19857671-65C0-7741-B198-38E1F311D562}" type="parTrans" cxnId="{77AA212A-F4FB-5A47-A242-57E5F9122A01}">
      <dgm:prSet/>
      <dgm:spPr/>
      <dgm:t>
        <a:bodyPr/>
        <a:lstStyle/>
        <a:p>
          <a:endParaRPr lang="en-US"/>
        </a:p>
      </dgm:t>
    </dgm:pt>
    <dgm:pt modelId="{E9187BBA-B215-C644-B783-EA394AE7D0ED}" type="sibTrans" cxnId="{77AA212A-F4FB-5A47-A242-57E5F9122A01}">
      <dgm:prSet/>
      <dgm:spPr/>
      <dgm:t>
        <a:bodyPr/>
        <a:lstStyle/>
        <a:p>
          <a:endParaRPr lang="en-US"/>
        </a:p>
      </dgm:t>
    </dgm:pt>
    <dgm:pt modelId="{2E87E586-8CA1-B449-9219-D45D10D9942B}" type="pres">
      <dgm:prSet presAssocID="{2CA8BB13-B77D-B446-A8A8-8C2918236216}" presName="linear" presStyleCnt="0">
        <dgm:presLayoutVars>
          <dgm:animLvl val="lvl"/>
          <dgm:resizeHandles val="exact"/>
        </dgm:presLayoutVars>
      </dgm:prSet>
      <dgm:spPr/>
    </dgm:pt>
    <dgm:pt modelId="{A6B88852-04B9-F34A-B1DC-FDC4B89042C2}" type="pres">
      <dgm:prSet presAssocID="{2E6341D8-B0F0-FE45-8C68-A6E939DB375E}" presName="parentText" presStyleLbl="node1" presStyleIdx="0" presStyleCnt="1">
        <dgm:presLayoutVars>
          <dgm:chMax val="0"/>
          <dgm:bulletEnabled val="1"/>
        </dgm:presLayoutVars>
      </dgm:prSet>
      <dgm:spPr/>
    </dgm:pt>
  </dgm:ptLst>
  <dgm:cxnLst>
    <dgm:cxn modelId="{77AA212A-F4FB-5A47-A242-57E5F9122A01}" srcId="{2CA8BB13-B77D-B446-A8A8-8C2918236216}" destId="{2E6341D8-B0F0-FE45-8C68-A6E939DB375E}" srcOrd="0" destOrd="0" parTransId="{19857671-65C0-7741-B198-38E1F311D562}" sibTransId="{E9187BBA-B215-C644-B783-EA394AE7D0ED}"/>
    <dgm:cxn modelId="{C2EBCBBD-1E77-D14B-BD1B-455151256437}" type="presOf" srcId="{2CA8BB13-B77D-B446-A8A8-8C2918236216}" destId="{2E87E586-8CA1-B449-9219-D45D10D9942B}" srcOrd="0" destOrd="0" presId="urn:microsoft.com/office/officeart/2005/8/layout/vList2"/>
    <dgm:cxn modelId="{C1F69DC8-F789-CC48-A0FC-963427F49C91}" type="presOf" srcId="{2E6341D8-B0F0-FE45-8C68-A6E939DB375E}" destId="{A6B88852-04B9-F34A-B1DC-FDC4B89042C2}" srcOrd="0" destOrd="0" presId="urn:microsoft.com/office/officeart/2005/8/layout/vList2"/>
    <dgm:cxn modelId="{DB284407-EF98-2148-A687-633F21335AD5}" type="presParOf" srcId="{2E87E586-8CA1-B449-9219-D45D10D9942B}" destId="{A6B88852-04B9-F34A-B1DC-FDC4B89042C2}"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2CA8BB13-B77D-B446-A8A8-8C2918236216}" type="doc">
      <dgm:prSet loTypeId="urn:microsoft.com/office/officeart/2005/8/layout/vList2" loCatId="list" qsTypeId="urn:microsoft.com/office/officeart/2005/8/quickstyle/simple1" qsCatId="simple" csTypeId="urn:microsoft.com/office/officeart/2005/8/colors/accent3_2" csCatId="accent3" phldr="1"/>
      <dgm:spPr/>
      <dgm:t>
        <a:bodyPr/>
        <a:lstStyle/>
        <a:p>
          <a:endParaRPr lang="en-US"/>
        </a:p>
      </dgm:t>
    </dgm:pt>
    <dgm:pt modelId="{2E6341D8-B0F0-FE45-8C68-A6E939DB375E}">
      <dgm:prSet custT="1"/>
      <dgm:spPr>
        <a:solidFill>
          <a:schemeClr val="accent5">
            <a:lumMod val="75000"/>
          </a:schemeClr>
        </a:solidFill>
      </dgm:spPr>
      <dgm:t>
        <a:bodyPr/>
        <a:lstStyle/>
        <a:p>
          <a:r>
            <a:rPr lang="en-US" sz="2800" dirty="0">
              <a:solidFill>
                <a:schemeClr val="bg1"/>
              </a:solidFill>
              <a:latin typeface="Calibri" panose="020F0502020204030204" pitchFamily="34" charset="0"/>
              <a:cs typeface="Calibri" panose="020F0502020204030204" pitchFamily="34" charset="0"/>
            </a:rPr>
            <a:t>Understand sales peak, slump, monthly trends for the complete year</a:t>
          </a:r>
          <a:endParaRPr lang="en-US" sz="2800" dirty="0">
            <a:latin typeface="Calibri" panose="020F0502020204030204" pitchFamily="34" charset="0"/>
            <a:cs typeface="Calibri" panose="020F0502020204030204" pitchFamily="34" charset="0"/>
          </a:endParaRPr>
        </a:p>
      </dgm:t>
    </dgm:pt>
    <dgm:pt modelId="{19857671-65C0-7741-B198-38E1F311D562}" type="parTrans" cxnId="{77AA212A-F4FB-5A47-A242-57E5F9122A01}">
      <dgm:prSet/>
      <dgm:spPr/>
      <dgm:t>
        <a:bodyPr/>
        <a:lstStyle/>
        <a:p>
          <a:endParaRPr lang="en-US"/>
        </a:p>
      </dgm:t>
    </dgm:pt>
    <dgm:pt modelId="{E9187BBA-B215-C644-B783-EA394AE7D0ED}" type="sibTrans" cxnId="{77AA212A-F4FB-5A47-A242-57E5F9122A01}">
      <dgm:prSet/>
      <dgm:spPr/>
      <dgm:t>
        <a:bodyPr/>
        <a:lstStyle/>
        <a:p>
          <a:endParaRPr lang="en-US"/>
        </a:p>
      </dgm:t>
    </dgm:pt>
    <dgm:pt modelId="{38B78552-8003-6244-9550-E2CF77BA31C5}" type="pres">
      <dgm:prSet presAssocID="{2CA8BB13-B77D-B446-A8A8-8C2918236216}" presName="linear" presStyleCnt="0">
        <dgm:presLayoutVars>
          <dgm:animLvl val="lvl"/>
          <dgm:resizeHandles val="exact"/>
        </dgm:presLayoutVars>
      </dgm:prSet>
      <dgm:spPr/>
    </dgm:pt>
    <dgm:pt modelId="{39CCC540-B413-A64B-A43D-9F9B8D7B1B9E}" type="pres">
      <dgm:prSet presAssocID="{2E6341D8-B0F0-FE45-8C68-A6E939DB375E}" presName="parentText" presStyleLbl="node1" presStyleIdx="0" presStyleCnt="1">
        <dgm:presLayoutVars>
          <dgm:chMax val="0"/>
          <dgm:bulletEnabled val="1"/>
        </dgm:presLayoutVars>
      </dgm:prSet>
      <dgm:spPr/>
    </dgm:pt>
  </dgm:ptLst>
  <dgm:cxnLst>
    <dgm:cxn modelId="{77AA212A-F4FB-5A47-A242-57E5F9122A01}" srcId="{2CA8BB13-B77D-B446-A8A8-8C2918236216}" destId="{2E6341D8-B0F0-FE45-8C68-A6E939DB375E}" srcOrd="0" destOrd="0" parTransId="{19857671-65C0-7741-B198-38E1F311D562}" sibTransId="{E9187BBA-B215-C644-B783-EA394AE7D0ED}"/>
    <dgm:cxn modelId="{6D1F474B-7009-6941-B06A-B71E87EACDD7}" type="presOf" srcId="{2CA8BB13-B77D-B446-A8A8-8C2918236216}" destId="{38B78552-8003-6244-9550-E2CF77BA31C5}" srcOrd="0" destOrd="0" presId="urn:microsoft.com/office/officeart/2005/8/layout/vList2"/>
    <dgm:cxn modelId="{F84CAE87-6FD3-5D46-A6D4-FF5E269B9A31}" type="presOf" srcId="{2E6341D8-B0F0-FE45-8C68-A6E939DB375E}" destId="{39CCC540-B413-A64B-A43D-9F9B8D7B1B9E}" srcOrd="0" destOrd="0" presId="urn:microsoft.com/office/officeart/2005/8/layout/vList2"/>
    <dgm:cxn modelId="{6048CFBB-430B-5844-93E6-BE962765F49C}" type="presParOf" srcId="{38B78552-8003-6244-9550-E2CF77BA31C5}" destId="{39CCC540-B413-A64B-A43D-9F9B8D7B1B9E}"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2CA8BB13-B77D-B446-A8A8-8C2918236216}" type="doc">
      <dgm:prSet loTypeId="urn:microsoft.com/office/officeart/2005/8/layout/vList2" loCatId="list" qsTypeId="urn:microsoft.com/office/officeart/2005/8/quickstyle/simple1" qsCatId="simple" csTypeId="urn:microsoft.com/office/officeart/2005/8/colors/accent3_2" csCatId="accent3" phldr="1"/>
      <dgm:spPr/>
      <dgm:t>
        <a:bodyPr/>
        <a:lstStyle/>
        <a:p>
          <a:endParaRPr lang="en-US"/>
        </a:p>
      </dgm:t>
    </dgm:pt>
    <dgm:pt modelId="{2E6341D8-B0F0-FE45-8C68-A6E939DB375E}">
      <dgm:prSet custT="1"/>
      <dgm:spPr>
        <a:solidFill>
          <a:schemeClr val="accent5">
            <a:lumMod val="75000"/>
          </a:schemeClr>
        </a:solidFill>
      </dgm:spPr>
      <dgm:t>
        <a:bodyPr/>
        <a:lstStyle/>
        <a:p>
          <a:r>
            <a:rPr lang="en-US" sz="2800" dirty="0">
              <a:solidFill>
                <a:schemeClr val="bg1"/>
              </a:solidFill>
              <a:latin typeface="Calibri" panose="020F0502020204030204" pitchFamily="34" charset="0"/>
              <a:cs typeface="Calibri" panose="020F0502020204030204" pitchFamily="34" charset="0"/>
            </a:rPr>
            <a:t>Understand sales peak, slump, monthly trends for the complete year</a:t>
          </a:r>
          <a:endParaRPr lang="en-US" sz="2800" dirty="0">
            <a:latin typeface="Calibri" panose="020F0502020204030204" pitchFamily="34" charset="0"/>
            <a:cs typeface="Calibri" panose="020F0502020204030204" pitchFamily="34" charset="0"/>
          </a:endParaRPr>
        </a:p>
      </dgm:t>
    </dgm:pt>
    <dgm:pt modelId="{19857671-65C0-7741-B198-38E1F311D562}" type="parTrans" cxnId="{77AA212A-F4FB-5A47-A242-57E5F9122A01}">
      <dgm:prSet/>
      <dgm:spPr/>
      <dgm:t>
        <a:bodyPr/>
        <a:lstStyle/>
        <a:p>
          <a:endParaRPr lang="en-US"/>
        </a:p>
      </dgm:t>
    </dgm:pt>
    <dgm:pt modelId="{E9187BBA-B215-C644-B783-EA394AE7D0ED}" type="sibTrans" cxnId="{77AA212A-F4FB-5A47-A242-57E5F9122A01}">
      <dgm:prSet/>
      <dgm:spPr/>
      <dgm:t>
        <a:bodyPr/>
        <a:lstStyle/>
        <a:p>
          <a:endParaRPr lang="en-US"/>
        </a:p>
      </dgm:t>
    </dgm:pt>
    <dgm:pt modelId="{38B78552-8003-6244-9550-E2CF77BA31C5}" type="pres">
      <dgm:prSet presAssocID="{2CA8BB13-B77D-B446-A8A8-8C2918236216}" presName="linear" presStyleCnt="0">
        <dgm:presLayoutVars>
          <dgm:animLvl val="lvl"/>
          <dgm:resizeHandles val="exact"/>
        </dgm:presLayoutVars>
      </dgm:prSet>
      <dgm:spPr/>
    </dgm:pt>
    <dgm:pt modelId="{39CCC540-B413-A64B-A43D-9F9B8D7B1B9E}" type="pres">
      <dgm:prSet presAssocID="{2E6341D8-B0F0-FE45-8C68-A6E939DB375E}" presName="parentText" presStyleLbl="node1" presStyleIdx="0" presStyleCnt="1">
        <dgm:presLayoutVars>
          <dgm:chMax val="0"/>
          <dgm:bulletEnabled val="1"/>
        </dgm:presLayoutVars>
      </dgm:prSet>
      <dgm:spPr/>
    </dgm:pt>
  </dgm:ptLst>
  <dgm:cxnLst>
    <dgm:cxn modelId="{77AA212A-F4FB-5A47-A242-57E5F9122A01}" srcId="{2CA8BB13-B77D-B446-A8A8-8C2918236216}" destId="{2E6341D8-B0F0-FE45-8C68-A6E939DB375E}" srcOrd="0" destOrd="0" parTransId="{19857671-65C0-7741-B198-38E1F311D562}" sibTransId="{E9187BBA-B215-C644-B783-EA394AE7D0ED}"/>
    <dgm:cxn modelId="{6D1F474B-7009-6941-B06A-B71E87EACDD7}" type="presOf" srcId="{2CA8BB13-B77D-B446-A8A8-8C2918236216}" destId="{38B78552-8003-6244-9550-E2CF77BA31C5}" srcOrd="0" destOrd="0" presId="urn:microsoft.com/office/officeart/2005/8/layout/vList2"/>
    <dgm:cxn modelId="{F84CAE87-6FD3-5D46-A6D4-FF5E269B9A31}" type="presOf" srcId="{2E6341D8-B0F0-FE45-8C68-A6E939DB375E}" destId="{39CCC540-B413-A64B-A43D-9F9B8D7B1B9E}" srcOrd="0" destOrd="0" presId="urn:microsoft.com/office/officeart/2005/8/layout/vList2"/>
    <dgm:cxn modelId="{6048CFBB-430B-5844-93E6-BE962765F49C}" type="presParOf" srcId="{38B78552-8003-6244-9550-E2CF77BA31C5}" destId="{39CCC540-B413-A64B-A43D-9F9B8D7B1B9E}"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2CA8BB13-B77D-B446-A8A8-8C2918236216}" type="doc">
      <dgm:prSet loTypeId="urn:microsoft.com/office/officeart/2005/8/layout/vList2" loCatId="list" qsTypeId="urn:microsoft.com/office/officeart/2005/8/quickstyle/simple4" qsCatId="simple" csTypeId="urn:microsoft.com/office/officeart/2005/8/colors/colorful2" csCatId="colorful" phldr="1"/>
      <dgm:spPr/>
      <dgm:t>
        <a:bodyPr/>
        <a:lstStyle/>
        <a:p>
          <a:endParaRPr lang="en-US"/>
        </a:p>
      </dgm:t>
    </dgm:pt>
    <dgm:pt modelId="{2E6341D8-B0F0-FE45-8C68-A6E939DB375E}">
      <dgm:prSet custT="1"/>
      <dgm:spPr/>
      <dgm:t>
        <a:bodyPr/>
        <a:lstStyle/>
        <a:p>
          <a:r>
            <a:rPr lang="en-US" sz="2800" dirty="0">
              <a:latin typeface="Calibri" panose="020F0502020204030204" pitchFamily="34" charset="0"/>
              <a:cs typeface="Calibri" panose="020F0502020204030204" pitchFamily="34" charset="0"/>
            </a:rPr>
            <a:t>Identifying popular product categories</a:t>
          </a:r>
        </a:p>
      </dgm:t>
    </dgm:pt>
    <dgm:pt modelId="{19857671-65C0-7741-B198-38E1F311D562}" type="parTrans" cxnId="{77AA212A-F4FB-5A47-A242-57E5F9122A01}">
      <dgm:prSet/>
      <dgm:spPr/>
      <dgm:t>
        <a:bodyPr/>
        <a:lstStyle/>
        <a:p>
          <a:endParaRPr lang="en-US"/>
        </a:p>
      </dgm:t>
    </dgm:pt>
    <dgm:pt modelId="{E9187BBA-B215-C644-B783-EA394AE7D0ED}" type="sibTrans" cxnId="{77AA212A-F4FB-5A47-A242-57E5F9122A01}">
      <dgm:prSet/>
      <dgm:spPr/>
      <dgm:t>
        <a:bodyPr/>
        <a:lstStyle/>
        <a:p>
          <a:endParaRPr lang="en-US"/>
        </a:p>
      </dgm:t>
    </dgm:pt>
    <dgm:pt modelId="{FC3FEB67-D916-124E-A013-E29C5EBDB612}" type="pres">
      <dgm:prSet presAssocID="{2CA8BB13-B77D-B446-A8A8-8C2918236216}" presName="linear" presStyleCnt="0">
        <dgm:presLayoutVars>
          <dgm:animLvl val="lvl"/>
          <dgm:resizeHandles val="exact"/>
        </dgm:presLayoutVars>
      </dgm:prSet>
      <dgm:spPr/>
    </dgm:pt>
    <dgm:pt modelId="{DCA07E28-2324-174D-93FE-5A49C9BF4E2D}" type="pres">
      <dgm:prSet presAssocID="{2E6341D8-B0F0-FE45-8C68-A6E939DB375E}" presName="parentText" presStyleLbl="node1" presStyleIdx="0" presStyleCnt="1">
        <dgm:presLayoutVars>
          <dgm:chMax val="0"/>
          <dgm:bulletEnabled val="1"/>
        </dgm:presLayoutVars>
      </dgm:prSet>
      <dgm:spPr/>
    </dgm:pt>
  </dgm:ptLst>
  <dgm:cxnLst>
    <dgm:cxn modelId="{77AA212A-F4FB-5A47-A242-57E5F9122A01}" srcId="{2CA8BB13-B77D-B446-A8A8-8C2918236216}" destId="{2E6341D8-B0F0-FE45-8C68-A6E939DB375E}" srcOrd="0" destOrd="0" parTransId="{19857671-65C0-7741-B198-38E1F311D562}" sibTransId="{E9187BBA-B215-C644-B783-EA394AE7D0ED}"/>
    <dgm:cxn modelId="{69840AA0-7649-7044-BB9A-4B9574E33CA0}" type="presOf" srcId="{2CA8BB13-B77D-B446-A8A8-8C2918236216}" destId="{FC3FEB67-D916-124E-A013-E29C5EBDB612}" srcOrd="0" destOrd="0" presId="urn:microsoft.com/office/officeart/2005/8/layout/vList2"/>
    <dgm:cxn modelId="{37BB57E9-D0D8-3541-8F64-146D11A38286}" type="presOf" srcId="{2E6341D8-B0F0-FE45-8C68-A6E939DB375E}" destId="{DCA07E28-2324-174D-93FE-5A49C9BF4E2D}" srcOrd="0" destOrd="0" presId="urn:microsoft.com/office/officeart/2005/8/layout/vList2"/>
    <dgm:cxn modelId="{E213914B-8F02-6849-9D7B-FC0C234870EE}" type="presParOf" srcId="{FC3FEB67-D916-124E-A013-E29C5EBDB612}" destId="{DCA07E28-2324-174D-93FE-5A49C9BF4E2D}"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5DFD933-D36D-F741-9F64-0A2C37B23A57}">
      <dsp:nvSpPr>
        <dsp:cNvPr id="0" name=""/>
        <dsp:cNvSpPr/>
      </dsp:nvSpPr>
      <dsp:spPr>
        <a:xfrm rot="16200000">
          <a:off x="1229193" y="-1229193"/>
          <a:ext cx="2494613" cy="4953000"/>
        </a:xfrm>
        <a:prstGeom prst="round1Rect">
          <a:avLst/>
        </a:prstGeom>
        <a:solidFill>
          <a:schemeClr val="dk2">
            <a:hueOff val="0"/>
            <a:satOff val="0"/>
            <a:lumOff val="0"/>
            <a:alphaOff val="0"/>
          </a:schemeClr>
        </a:solidFill>
        <a:ln w="1905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92024" numCol="1" spcCol="1270" anchor="ctr" anchorCtr="0">
          <a:noAutofit/>
        </a:bodyPr>
        <a:lstStyle/>
        <a:p>
          <a:pPr marL="0" lvl="0" indent="0" algn="ctr" defTabSz="1200150">
            <a:lnSpc>
              <a:spcPct val="90000"/>
            </a:lnSpc>
            <a:spcBef>
              <a:spcPct val="0"/>
            </a:spcBef>
            <a:spcAft>
              <a:spcPct val="35000"/>
            </a:spcAft>
            <a:buNone/>
          </a:pPr>
          <a:r>
            <a:rPr lang="en-US" sz="2700" b="1" kern="1200" dirty="0"/>
            <a:t>Sireesha Pothumudi</a:t>
          </a:r>
        </a:p>
        <a:p>
          <a:pPr marL="0" lvl="0" indent="0" algn="ctr" defTabSz="1200150">
            <a:lnSpc>
              <a:spcPct val="90000"/>
            </a:lnSpc>
            <a:spcBef>
              <a:spcPct val="0"/>
            </a:spcBef>
            <a:spcAft>
              <a:spcPct val="35000"/>
            </a:spcAft>
            <a:buNone/>
          </a:pPr>
          <a:r>
            <a:rPr lang="en-US" sz="2700" kern="1200" dirty="0"/>
            <a:t>Student ID:</a:t>
          </a:r>
          <a:r>
            <a:rPr lang="en-US" sz="2700" b="1" kern="1200" dirty="0"/>
            <a:t> 5880639</a:t>
          </a:r>
          <a:endParaRPr lang="en-US" sz="2700" kern="1200" dirty="0"/>
        </a:p>
        <a:p>
          <a:pPr marL="0" lvl="0" indent="0" algn="ctr" defTabSz="1200150">
            <a:lnSpc>
              <a:spcPct val="90000"/>
            </a:lnSpc>
            <a:spcBef>
              <a:spcPct val="0"/>
            </a:spcBef>
            <a:spcAft>
              <a:spcPct val="35000"/>
            </a:spcAft>
            <a:buNone/>
          </a:pPr>
          <a:r>
            <a:rPr lang="en-US" sz="2000" kern="1200" dirty="0"/>
            <a:t>Email: </a:t>
          </a:r>
          <a:r>
            <a:rPr lang="en-US" sz="2000" b="1" kern="1200" dirty="0">
              <a:solidFill>
                <a:schemeClr val="accent1">
                  <a:lumMod val="60000"/>
                  <a:lumOff val="40000"/>
                </a:schemeClr>
              </a:solidFill>
              <a:hlinkClick xmlns:r="http://schemas.openxmlformats.org/officeDocument/2006/relationships" r:id="rId1">
                <a:extLst>
                  <a:ext uri="{A12FA001-AC4F-418D-AE19-62706E023703}">
                    <ahyp:hlinkClr xmlns:ahyp="http://schemas.microsoft.com/office/drawing/2018/hyperlinkcolor" val="tx"/>
                  </a:ext>
                </a:extLst>
              </a:hlinkClick>
            </a:rPr>
            <a:t>pothu012@umn.edu</a:t>
          </a:r>
          <a:r>
            <a:rPr lang="en-US" sz="2000" kern="1200" dirty="0">
              <a:solidFill>
                <a:schemeClr val="accent1">
                  <a:lumMod val="60000"/>
                  <a:lumOff val="40000"/>
                </a:schemeClr>
              </a:solidFill>
            </a:rPr>
            <a:t> </a:t>
          </a:r>
        </a:p>
      </dsp:txBody>
      <dsp:txXfrm rot="5400000">
        <a:off x="0" y="0"/>
        <a:ext cx="4953000" cy="1870959"/>
      </dsp:txXfrm>
    </dsp:sp>
    <dsp:sp modelId="{CC8D6A3A-33B6-C542-AE95-851F343E3C0C}">
      <dsp:nvSpPr>
        <dsp:cNvPr id="0" name=""/>
        <dsp:cNvSpPr/>
      </dsp:nvSpPr>
      <dsp:spPr>
        <a:xfrm>
          <a:off x="4953000" y="0"/>
          <a:ext cx="4953000" cy="2494613"/>
        </a:xfrm>
        <a:prstGeom prst="round1Rect">
          <a:avLst/>
        </a:prstGeom>
        <a:solidFill>
          <a:schemeClr val="dk2">
            <a:hueOff val="0"/>
            <a:satOff val="0"/>
            <a:lumOff val="0"/>
            <a:alphaOff val="0"/>
          </a:schemeClr>
        </a:solidFill>
        <a:ln w="1905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4912" tIns="184912" rIns="184912" bIns="184912" numCol="1" spcCol="1270" anchor="ctr" anchorCtr="0">
          <a:noAutofit/>
        </a:bodyPr>
        <a:lstStyle/>
        <a:p>
          <a:pPr marL="0" lvl="0" indent="0" algn="ctr" defTabSz="1155700">
            <a:lnSpc>
              <a:spcPct val="90000"/>
            </a:lnSpc>
            <a:spcBef>
              <a:spcPct val="0"/>
            </a:spcBef>
            <a:spcAft>
              <a:spcPct val="35000"/>
            </a:spcAft>
            <a:buNone/>
          </a:pPr>
          <a:r>
            <a:rPr lang="en-US" sz="2600" b="1" kern="1200" dirty="0"/>
            <a:t>Sri Krishna Vamsi </a:t>
          </a:r>
          <a:r>
            <a:rPr lang="en-US" sz="2600" b="1" kern="1200" dirty="0" err="1"/>
            <a:t>Koneru</a:t>
          </a:r>
          <a:endParaRPr lang="en-US" sz="2600" b="1" kern="1200" dirty="0"/>
        </a:p>
        <a:p>
          <a:pPr marL="0" lvl="0" indent="0" algn="ctr" defTabSz="1155700">
            <a:lnSpc>
              <a:spcPct val="90000"/>
            </a:lnSpc>
            <a:spcBef>
              <a:spcPct val="0"/>
            </a:spcBef>
            <a:spcAft>
              <a:spcPct val="35000"/>
            </a:spcAft>
            <a:buNone/>
          </a:pPr>
          <a:r>
            <a:rPr lang="en-US" sz="2600" b="1" kern="1200" dirty="0"/>
            <a:t>  </a:t>
          </a:r>
          <a:r>
            <a:rPr lang="en-US" sz="2600" kern="1200" dirty="0"/>
            <a:t>Student ID</a:t>
          </a:r>
          <a:r>
            <a:rPr lang="en-US" sz="2600" b="1" kern="1200" dirty="0"/>
            <a:t>: 5881358</a:t>
          </a:r>
          <a:r>
            <a:rPr lang="en-US" sz="2600" kern="1200" dirty="0"/>
            <a:t>          </a:t>
          </a:r>
        </a:p>
        <a:p>
          <a:pPr marL="0" lvl="0" indent="0" algn="ctr" defTabSz="1155700">
            <a:lnSpc>
              <a:spcPct val="90000"/>
            </a:lnSpc>
            <a:spcBef>
              <a:spcPct val="0"/>
            </a:spcBef>
            <a:spcAft>
              <a:spcPct val="35000"/>
            </a:spcAft>
            <a:buNone/>
          </a:pPr>
          <a:r>
            <a:rPr lang="en-US" sz="2000" kern="1200" dirty="0"/>
            <a:t>Email: </a:t>
          </a:r>
          <a:r>
            <a:rPr lang="en-US" sz="2000" b="1" kern="1200" dirty="0">
              <a:solidFill>
                <a:schemeClr val="accent1">
                  <a:lumMod val="60000"/>
                  <a:lumOff val="40000"/>
                </a:schemeClr>
              </a:solidFill>
              <a:hlinkClick xmlns:r="http://schemas.openxmlformats.org/officeDocument/2006/relationships" r:id="rId2">
                <a:extLst>
                  <a:ext uri="{A12FA001-AC4F-418D-AE19-62706E023703}">
                    <ahyp:hlinkClr xmlns:ahyp="http://schemas.microsoft.com/office/drawing/2018/hyperlinkcolor" val="tx"/>
                  </a:ext>
                </a:extLst>
              </a:hlinkClick>
            </a:rPr>
            <a:t>koner033@umn.edu</a:t>
          </a:r>
          <a:r>
            <a:rPr lang="en-US" sz="2000" kern="1200" dirty="0">
              <a:solidFill>
                <a:schemeClr val="accent1">
                  <a:lumMod val="60000"/>
                  <a:lumOff val="40000"/>
                </a:schemeClr>
              </a:solidFill>
            </a:rPr>
            <a:t> </a:t>
          </a:r>
          <a:r>
            <a:rPr lang="en-US" sz="2600" kern="1200" dirty="0">
              <a:solidFill>
                <a:schemeClr val="accent1">
                  <a:lumMod val="75000"/>
                </a:schemeClr>
              </a:solidFill>
            </a:rPr>
            <a:t>  </a:t>
          </a:r>
        </a:p>
      </dsp:txBody>
      <dsp:txXfrm>
        <a:off x="4953000" y="0"/>
        <a:ext cx="4953000" cy="1870959"/>
      </dsp:txXfrm>
    </dsp:sp>
    <dsp:sp modelId="{2005E8EB-40BE-9347-8C02-73156CD61F19}">
      <dsp:nvSpPr>
        <dsp:cNvPr id="0" name=""/>
        <dsp:cNvSpPr/>
      </dsp:nvSpPr>
      <dsp:spPr>
        <a:xfrm rot="10800000">
          <a:off x="0" y="2494613"/>
          <a:ext cx="4953000" cy="2494613"/>
        </a:xfrm>
        <a:prstGeom prst="round1Rect">
          <a:avLst/>
        </a:prstGeom>
        <a:solidFill>
          <a:schemeClr val="dk2">
            <a:hueOff val="0"/>
            <a:satOff val="0"/>
            <a:lumOff val="0"/>
            <a:alphaOff val="0"/>
          </a:schemeClr>
        </a:solidFill>
        <a:ln w="1905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92024" numCol="1" spcCol="1270" anchor="ctr" anchorCtr="0">
          <a:noAutofit/>
        </a:bodyPr>
        <a:lstStyle/>
        <a:p>
          <a:pPr marL="0" lvl="0" indent="0" algn="ctr" defTabSz="1200150">
            <a:lnSpc>
              <a:spcPct val="90000"/>
            </a:lnSpc>
            <a:spcBef>
              <a:spcPct val="0"/>
            </a:spcBef>
            <a:spcAft>
              <a:spcPct val="35000"/>
            </a:spcAft>
            <a:buNone/>
          </a:pPr>
          <a:r>
            <a:rPr lang="en-US" sz="2700" b="1" kern="1200" dirty="0" err="1"/>
            <a:t>Suchithra</a:t>
          </a:r>
          <a:r>
            <a:rPr lang="en-US" sz="2700" b="1" kern="1200" dirty="0"/>
            <a:t> </a:t>
          </a:r>
          <a:r>
            <a:rPr lang="en-US" sz="2700" b="1" kern="1200" dirty="0" err="1"/>
            <a:t>Moolinti</a:t>
          </a:r>
          <a:endParaRPr lang="en-US" sz="2700" kern="1200" dirty="0"/>
        </a:p>
        <a:p>
          <a:pPr marL="0" lvl="0" indent="0" algn="ctr" defTabSz="1200150">
            <a:lnSpc>
              <a:spcPct val="90000"/>
            </a:lnSpc>
            <a:spcBef>
              <a:spcPct val="0"/>
            </a:spcBef>
            <a:spcAft>
              <a:spcPct val="35000"/>
            </a:spcAft>
            <a:buNone/>
          </a:pPr>
          <a:r>
            <a:rPr lang="en-US" sz="2700" kern="1200" dirty="0"/>
            <a:t>Student ID: </a:t>
          </a:r>
          <a:r>
            <a:rPr lang="en-US" sz="2700" b="1" kern="1200" dirty="0"/>
            <a:t>5909334</a:t>
          </a:r>
          <a:r>
            <a:rPr lang="en-US" sz="2700" kern="1200" dirty="0"/>
            <a:t> </a:t>
          </a:r>
        </a:p>
        <a:p>
          <a:pPr marL="0" lvl="0" indent="0" algn="ctr" defTabSz="1200150">
            <a:lnSpc>
              <a:spcPct val="90000"/>
            </a:lnSpc>
            <a:spcBef>
              <a:spcPct val="0"/>
            </a:spcBef>
            <a:spcAft>
              <a:spcPct val="35000"/>
            </a:spcAft>
            <a:buNone/>
          </a:pPr>
          <a:r>
            <a:rPr lang="en-US" sz="2000" kern="1200" dirty="0"/>
            <a:t>Email: </a:t>
          </a:r>
          <a:r>
            <a:rPr lang="en-US" sz="2000" b="1" kern="1200" dirty="0">
              <a:solidFill>
                <a:schemeClr val="accent1">
                  <a:lumMod val="60000"/>
                  <a:lumOff val="40000"/>
                </a:schemeClr>
              </a:solidFill>
              <a:hlinkClick xmlns:r="http://schemas.openxmlformats.org/officeDocument/2006/relationships" r:id="rId3">
                <a:extLst>
                  <a:ext uri="{A12FA001-AC4F-418D-AE19-62706E023703}">
                    <ahyp:hlinkClr xmlns:ahyp="http://schemas.microsoft.com/office/drawing/2018/hyperlinkcolor" val="tx"/>
                  </a:ext>
                </a:extLst>
              </a:hlinkClick>
            </a:rPr>
            <a:t>m0006012@umn.edu</a:t>
          </a:r>
          <a:r>
            <a:rPr lang="en-US" sz="2000" kern="1200" dirty="0">
              <a:solidFill>
                <a:schemeClr val="accent1">
                  <a:lumMod val="60000"/>
                  <a:lumOff val="40000"/>
                </a:schemeClr>
              </a:solidFill>
            </a:rPr>
            <a:t> </a:t>
          </a:r>
        </a:p>
      </dsp:txBody>
      <dsp:txXfrm rot="10800000">
        <a:off x="0" y="3118266"/>
        <a:ext cx="4953000" cy="1870959"/>
      </dsp:txXfrm>
    </dsp:sp>
    <dsp:sp modelId="{A75D2A86-5B80-A74F-A845-B5835B04D253}">
      <dsp:nvSpPr>
        <dsp:cNvPr id="0" name=""/>
        <dsp:cNvSpPr/>
      </dsp:nvSpPr>
      <dsp:spPr>
        <a:xfrm rot="5400000">
          <a:off x="6182193" y="1265419"/>
          <a:ext cx="2494613" cy="4953000"/>
        </a:xfrm>
        <a:prstGeom prst="round1Rect">
          <a:avLst/>
        </a:prstGeom>
        <a:solidFill>
          <a:schemeClr val="dk2">
            <a:hueOff val="0"/>
            <a:satOff val="0"/>
            <a:lumOff val="0"/>
            <a:alphaOff val="0"/>
          </a:schemeClr>
        </a:solidFill>
        <a:ln w="1905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92024" numCol="1" spcCol="1270" anchor="ctr" anchorCtr="0">
          <a:noAutofit/>
        </a:bodyPr>
        <a:lstStyle/>
        <a:p>
          <a:pPr marL="0" lvl="0" indent="0" algn="ctr" defTabSz="1200150">
            <a:lnSpc>
              <a:spcPct val="90000"/>
            </a:lnSpc>
            <a:spcBef>
              <a:spcPct val="0"/>
            </a:spcBef>
            <a:spcAft>
              <a:spcPct val="35000"/>
            </a:spcAft>
            <a:buNone/>
          </a:pPr>
          <a:r>
            <a:rPr lang="en-US" sz="2700" b="1" kern="1200" dirty="0"/>
            <a:t>Nithya </a:t>
          </a:r>
          <a:r>
            <a:rPr lang="en-US" sz="2700" b="1" kern="1200" dirty="0" err="1"/>
            <a:t>Murikinati</a:t>
          </a:r>
          <a:endParaRPr lang="en-US" sz="2700" kern="1200" dirty="0"/>
        </a:p>
        <a:p>
          <a:pPr marL="0" lvl="0" indent="0" algn="ctr" defTabSz="1200150">
            <a:lnSpc>
              <a:spcPct val="90000"/>
            </a:lnSpc>
            <a:spcBef>
              <a:spcPct val="0"/>
            </a:spcBef>
            <a:spcAft>
              <a:spcPct val="35000"/>
            </a:spcAft>
            <a:buNone/>
          </a:pPr>
          <a:r>
            <a:rPr lang="en-US" sz="2700" kern="1200" dirty="0"/>
            <a:t>Student ID: </a:t>
          </a:r>
          <a:r>
            <a:rPr lang="en-US" sz="2700" b="1" kern="1200" dirty="0"/>
            <a:t>5903224</a:t>
          </a:r>
          <a:endParaRPr lang="en-US" sz="2700" kern="1200" dirty="0"/>
        </a:p>
        <a:p>
          <a:pPr marL="0" lvl="0" indent="0" algn="ctr" defTabSz="1200150">
            <a:lnSpc>
              <a:spcPct val="90000"/>
            </a:lnSpc>
            <a:spcBef>
              <a:spcPct val="0"/>
            </a:spcBef>
            <a:spcAft>
              <a:spcPct val="35000"/>
            </a:spcAft>
            <a:buNone/>
          </a:pPr>
          <a:r>
            <a:rPr lang="en-US" sz="2000" kern="1200" dirty="0"/>
            <a:t>Email: </a:t>
          </a:r>
          <a:r>
            <a:rPr lang="en-US" sz="2000" b="1" kern="1200" dirty="0">
              <a:solidFill>
                <a:schemeClr val="accent1">
                  <a:lumMod val="60000"/>
                  <a:lumOff val="40000"/>
                </a:schemeClr>
              </a:solidFill>
              <a:hlinkClick xmlns:r="http://schemas.openxmlformats.org/officeDocument/2006/relationships" r:id="rId4">
                <a:extLst>
                  <a:ext uri="{A12FA001-AC4F-418D-AE19-62706E023703}">
                    <ahyp:hlinkClr xmlns:ahyp="http://schemas.microsoft.com/office/drawing/2018/hyperlinkcolor" val="tx"/>
                  </a:ext>
                </a:extLst>
              </a:hlinkClick>
            </a:rPr>
            <a:t>murik002@umn.edu</a:t>
          </a:r>
          <a:r>
            <a:rPr lang="en-US" sz="2000" kern="1200" dirty="0">
              <a:solidFill>
                <a:schemeClr val="accent1">
                  <a:lumMod val="60000"/>
                  <a:lumOff val="40000"/>
                </a:schemeClr>
              </a:solidFill>
            </a:rPr>
            <a:t> </a:t>
          </a:r>
        </a:p>
      </dsp:txBody>
      <dsp:txXfrm rot="-5400000">
        <a:off x="4953000" y="3118266"/>
        <a:ext cx="4953000" cy="1870959"/>
      </dsp:txXfrm>
    </dsp:sp>
    <dsp:sp modelId="{9E3C902E-34CC-0140-93D5-CE33661C9DD3}">
      <dsp:nvSpPr>
        <dsp:cNvPr id="0" name=""/>
        <dsp:cNvSpPr/>
      </dsp:nvSpPr>
      <dsp:spPr>
        <a:xfrm>
          <a:off x="3627280" y="1776569"/>
          <a:ext cx="2651439" cy="1436086"/>
        </a:xfrm>
        <a:prstGeom prst="roundRect">
          <a:avLst/>
        </a:prstGeom>
        <a:blipFill rotWithShape="0">
          <a:blip xmlns:r="http://schemas.openxmlformats.org/officeDocument/2006/relationships" r:embed="rId5"/>
          <a:srcRect/>
          <a:stretch>
            <a:fillRect l="-25000" r="-25000"/>
          </a:stretch>
        </a:blipFill>
        <a:ln w="1905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4790" tIns="224790" rIns="224790" bIns="224790" numCol="1" spcCol="1270" anchor="ctr" anchorCtr="0">
          <a:noAutofit/>
        </a:bodyPr>
        <a:lstStyle/>
        <a:p>
          <a:pPr marL="0" lvl="0" indent="0" algn="ctr" defTabSz="2622550">
            <a:lnSpc>
              <a:spcPct val="90000"/>
            </a:lnSpc>
            <a:spcBef>
              <a:spcPct val="0"/>
            </a:spcBef>
            <a:spcAft>
              <a:spcPct val="35000"/>
            </a:spcAft>
            <a:buNone/>
          </a:pPr>
          <a:endParaRPr lang="en-US" sz="5900" kern="1200" dirty="0"/>
        </a:p>
      </dsp:txBody>
      <dsp:txXfrm>
        <a:off x="3697384" y="1846673"/>
        <a:ext cx="2511231" cy="1295878"/>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A07E28-2324-174D-93FE-5A49C9BF4E2D}">
      <dsp:nvSpPr>
        <dsp:cNvPr id="0" name=""/>
        <dsp:cNvSpPr/>
      </dsp:nvSpPr>
      <dsp:spPr>
        <a:xfrm>
          <a:off x="0" y="999737"/>
          <a:ext cx="3643674" cy="1216800"/>
        </a:xfrm>
        <a:prstGeom prst="roundRect">
          <a:avLst/>
        </a:prstGeom>
        <a:gradFill rotWithShape="0">
          <a:gsLst>
            <a:gs pos="0">
              <a:schemeClr val="accent2">
                <a:hueOff val="0"/>
                <a:satOff val="0"/>
                <a:lumOff val="0"/>
                <a:alphaOff val="0"/>
                <a:tint val="96000"/>
                <a:lumMod val="104000"/>
              </a:schemeClr>
            </a:gs>
            <a:gs pos="100000">
              <a:schemeClr val="accent2">
                <a:hueOff val="0"/>
                <a:satOff val="0"/>
                <a:lumOff val="0"/>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a:latin typeface="Calibri" panose="020F0502020204030204" pitchFamily="34" charset="0"/>
              <a:cs typeface="Calibri" panose="020F0502020204030204" pitchFamily="34" charset="0"/>
            </a:rPr>
            <a:t>Identifying popular product categories</a:t>
          </a:r>
          <a:endParaRPr lang="en-US" sz="2800" kern="1200" dirty="0">
            <a:latin typeface="Calibri" panose="020F0502020204030204" pitchFamily="34" charset="0"/>
            <a:cs typeface="Calibri" panose="020F0502020204030204" pitchFamily="34" charset="0"/>
          </a:endParaRPr>
        </a:p>
      </dsp:txBody>
      <dsp:txXfrm>
        <a:off x="59399" y="1059136"/>
        <a:ext cx="3524876" cy="1098002"/>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1040F0A-3FE1-344C-8326-87AC146E1CA2}">
      <dsp:nvSpPr>
        <dsp:cNvPr id="0" name=""/>
        <dsp:cNvSpPr/>
      </dsp:nvSpPr>
      <dsp:spPr>
        <a:xfrm>
          <a:off x="0" y="769382"/>
          <a:ext cx="3643674" cy="1559025"/>
        </a:xfrm>
        <a:prstGeom prst="roundRect">
          <a:avLst/>
        </a:prstGeom>
        <a:gradFill rotWithShape="0">
          <a:gsLst>
            <a:gs pos="0">
              <a:schemeClr val="accent5">
                <a:hueOff val="0"/>
                <a:satOff val="0"/>
                <a:lumOff val="0"/>
                <a:alphaOff val="0"/>
                <a:tint val="96000"/>
                <a:lumMod val="104000"/>
              </a:schemeClr>
            </a:gs>
            <a:gs pos="100000">
              <a:schemeClr val="accent5">
                <a:hueOff val="0"/>
                <a:satOff val="0"/>
                <a:lumOff val="0"/>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dirty="0">
              <a:latin typeface="Calibri" panose="020F0502020204030204" pitchFamily="34" charset="0"/>
              <a:cs typeface="Calibri" panose="020F0502020204030204" pitchFamily="34" charset="0"/>
            </a:rPr>
            <a:t>Identifying TOP 5 products based on sales</a:t>
          </a:r>
        </a:p>
      </dsp:txBody>
      <dsp:txXfrm>
        <a:off x="76105" y="845487"/>
        <a:ext cx="3491464" cy="1406815"/>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37C276E-43EA-1E4E-9E2A-EB6F369579C8}">
      <dsp:nvSpPr>
        <dsp:cNvPr id="0" name=""/>
        <dsp:cNvSpPr/>
      </dsp:nvSpPr>
      <dsp:spPr>
        <a:xfrm>
          <a:off x="0" y="828625"/>
          <a:ext cx="3643674" cy="1559025"/>
        </a:xfrm>
        <a:prstGeom prst="roundRect">
          <a:avLst/>
        </a:prstGeom>
        <a:solidFill>
          <a:schemeClr val="accent6">
            <a:hueOff val="0"/>
            <a:satOff val="0"/>
            <a:lumOff val="0"/>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dirty="0">
              <a:latin typeface="Calibri" panose="020F0502020204030204" pitchFamily="34" charset="0"/>
              <a:cs typeface="Calibri" panose="020F0502020204030204" pitchFamily="34" charset="0"/>
            </a:rPr>
            <a:t>Identifying TOP 5 products based on sales</a:t>
          </a:r>
        </a:p>
      </dsp:txBody>
      <dsp:txXfrm>
        <a:off x="76105" y="904730"/>
        <a:ext cx="3491464" cy="1406815"/>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1040F0A-3FE1-344C-8326-87AC146E1CA2}">
      <dsp:nvSpPr>
        <dsp:cNvPr id="0" name=""/>
        <dsp:cNvSpPr/>
      </dsp:nvSpPr>
      <dsp:spPr>
        <a:xfrm>
          <a:off x="0" y="0"/>
          <a:ext cx="4065373" cy="2019225"/>
        </a:xfrm>
        <a:prstGeom prst="roundRect">
          <a:avLst/>
        </a:prstGeom>
        <a:gradFill rotWithShape="0">
          <a:gsLst>
            <a:gs pos="0">
              <a:schemeClr val="accent5">
                <a:hueOff val="0"/>
                <a:satOff val="0"/>
                <a:lumOff val="0"/>
                <a:alphaOff val="0"/>
                <a:tint val="96000"/>
                <a:lumMod val="104000"/>
              </a:schemeClr>
            </a:gs>
            <a:gs pos="100000">
              <a:schemeClr val="accent5">
                <a:hueOff val="0"/>
                <a:satOff val="0"/>
                <a:lumOff val="0"/>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dirty="0">
              <a:latin typeface="Calibri" panose="020F0502020204030204" pitchFamily="34" charset="0"/>
              <a:cs typeface="Calibri" panose="020F0502020204030204" pitchFamily="34" charset="0"/>
            </a:rPr>
            <a:t>Identifying TOP 5 category wise products based on sales </a:t>
          </a:r>
        </a:p>
      </dsp:txBody>
      <dsp:txXfrm>
        <a:off x="98570" y="98570"/>
        <a:ext cx="3868233" cy="1822085"/>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FA6B33-4AE2-EA41-BA07-1806BAD779D5}">
      <dsp:nvSpPr>
        <dsp:cNvPr id="0" name=""/>
        <dsp:cNvSpPr/>
      </dsp:nvSpPr>
      <dsp:spPr>
        <a:xfrm>
          <a:off x="0" y="1009097"/>
          <a:ext cx="4902788" cy="1198080"/>
        </a:xfrm>
        <a:prstGeom prst="roundRect">
          <a:avLst/>
        </a:prstGeom>
        <a:solidFill>
          <a:schemeClr val="accent1">
            <a:hueOff val="0"/>
            <a:satOff val="0"/>
            <a:lumOff val="0"/>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b="1" kern="1200" dirty="0">
              <a:latin typeface="Calibri" panose="020F0502020204030204" pitchFamily="34" charset="0"/>
              <a:cs typeface="Calibri" panose="020F0502020204030204" pitchFamily="34" charset="0"/>
            </a:rPr>
            <a:t>Identifying Frequent/Occasional/</a:t>
          </a:r>
          <a:r>
            <a:rPr lang="en-US" sz="2800" b="1" kern="1200" dirty="0" err="1">
              <a:latin typeface="Calibri" panose="020F0502020204030204" pitchFamily="34" charset="0"/>
              <a:cs typeface="Calibri" panose="020F0502020204030204" pitchFamily="34" charset="0"/>
            </a:rPr>
            <a:t>OneTime</a:t>
          </a:r>
          <a:r>
            <a:rPr lang="en-US" sz="2800" b="1" kern="1200" dirty="0">
              <a:latin typeface="Calibri" panose="020F0502020204030204" pitchFamily="34" charset="0"/>
              <a:cs typeface="Calibri" panose="020F0502020204030204" pitchFamily="34" charset="0"/>
            </a:rPr>
            <a:t> Buyers</a:t>
          </a:r>
          <a:endParaRPr lang="en-US" sz="2800" kern="1200" dirty="0">
            <a:latin typeface="Calibri" panose="020F0502020204030204" pitchFamily="34" charset="0"/>
            <a:cs typeface="Calibri" panose="020F0502020204030204" pitchFamily="34" charset="0"/>
          </a:endParaRPr>
        </a:p>
      </dsp:txBody>
      <dsp:txXfrm>
        <a:off x="58485" y="1067582"/>
        <a:ext cx="4785818" cy="1081110"/>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3C1FBC0-D9A1-664F-B380-7C224C6C7692}">
      <dsp:nvSpPr>
        <dsp:cNvPr id="0" name=""/>
        <dsp:cNvSpPr/>
      </dsp:nvSpPr>
      <dsp:spPr>
        <a:xfrm>
          <a:off x="0" y="828625"/>
          <a:ext cx="3643674" cy="1559025"/>
        </a:xfrm>
        <a:prstGeom prst="roundRect">
          <a:avLst/>
        </a:prstGeom>
        <a:gradFill rotWithShape="0">
          <a:gsLst>
            <a:gs pos="0">
              <a:schemeClr val="accent2">
                <a:hueOff val="0"/>
                <a:satOff val="0"/>
                <a:lumOff val="0"/>
                <a:alphaOff val="0"/>
                <a:tint val="96000"/>
                <a:lumMod val="104000"/>
              </a:schemeClr>
            </a:gs>
            <a:gs pos="100000">
              <a:schemeClr val="accent2">
                <a:hueOff val="0"/>
                <a:satOff val="0"/>
                <a:lumOff val="0"/>
                <a:alphaOff val="0"/>
                <a:shade val="84000"/>
                <a:lumMod val="84000"/>
              </a:schemeClr>
            </a:gs>
          </a:gsLst>
          <a:lin ang="5400000" scaled="0"/>
        </a:gradFill>
        <a:ln>
          <a:noFill/>
        </a:ln>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dsp:spPr>
      <dsp:style>
        <a:lnRef idx="0">
          <a:scrgbClr r="0" g="0" b="0"/>
        </a:lnRef>
        <a:fillRef idx="3">
          <a:scrgbClr r="0" g="0" b="0"/>
        </a:fillRef>
        <a:effectRef idx="3">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dirty="0">
              <a:effectLst/>
              <a:latin typeface="Calibri" panose="020F0502020204030204" pitchFamily="34" charset="0"/>
              <a:cs typeface="Calibri" panose="020F0502020204030204" pitchFamily="34" charset="0"/>
            </a:rPr>
            <a:t>Analyze Impact of Discounts based on Total Sales</a:t>
          </a:r>
          <a:endParaRPr lang="en-US" sz="2800" kern="1200" dirty="0">
            <a:latin typeface="Calibri" panose="020F0502020204030204" pitchFamily="34" charset="0"/>
            <a:cs typeface="Calibri" panose="020F0502020204030204" pitchFamily="34" charset="0"/>
          </a:endParaRPr>
        </a:p>
      </dsp:txBody>
      <dsp:txXfrm>
        <a:off x="76105" y="904730"/>
        <a:ext cx="3491464" cy="1406815"/>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1E5710-1A8A-C641-A2C9-9A69887C65B9}">
      <dsp:nvSpPr>
        <dsp:cNvPr id="0" name=""/>
        <dsp:cNvSpPr/>
      </dsp:nvSpPr>
      <dsp:spPr>
        <a:xfrm>
          <a:off x="0" y="828625"/>
          <a:ext cx="3643674" cy="1559025"/>
        </a:xfrm>
        <a:prstGeom prst="roundRect">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dirty="0">
              <a:effectLst/>
              <a:latin typeface="Calibri" panose="020F0502020204030204" pitchFamily="34" charset="0"/>
              <a:cs typeface="Calibri" panose="020F0502020204030204" pitchFamily="34" charset="0"/>
            </a:rPr>
            <a:t>Analyze Impact of Discounts based on Total Sales</a:t>
          </a:r>
          <a:endParaRPr lang="en-US" sz="2800" kern="1200" dirty="0">
            <a:latin typeface="Calibri" panose="020F0502020204030204" pitchFamily="34" charset="0"/>
            <a:cs typeface="Calibri" panose="020F0502020204030204" pitchFamily="34" charset="0"/>
          </a:endParaRPr>
        </a:p>
      </dsp:txBody>
      <dsp:txXfrm>
        <a:off x="76105" y="904730"/>
        <a:ext cx="3491464" cy="1406815"/>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966D2E-3C28-C543-80C5-6FC8D41C3D85}">
      <dsp:nvSpPr>
        <dsp:cNvPr id="0" name=""/>
        <dsp:cNvSpPr/>
      </dsp:nvSpPr>
      <dsp:spPr>
        <a:xfrm>
          <a:off x="0" y="619487"/>
          <a:ext cx="3643674" cy="1977300"/>
        </a:xfrm>
        <a:prstGeom prst="roundRect">
          <a:avLst/>
        </a:prstGeom>
        <a:solidFill>
          <a:schemeClr val="accent6">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dirty="0">
              <a:latin typeface="Calibri" panose="020F0502020204030204" pitchFamily="34" charset="0"/>
              <a:cs typeface="Calibri" panose="020F0502020204030204" pitchFamily="34" charset="0"/>
            </a:rPr>
            <a:t>The distribution of customers across different demographics</a:t>
          </a:r>
        </a:p>
      </dsp:txBody>
      <dsp:txXfrm>
        <a:off x="96524" y="716011"/>
        <a:ext cx="3450626" cy="1784252"/>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966D2E-3C28-C543-80C5-6FC8D41C3D85}">
      <dsp:nvSpPr>
        <dsp:cNvPr id="0" name=""/>
        <dsp:cNvSpPr/>
      </dsp:nvSpPr>
      <dsp:spPr>
        <a:xfrm>
          <a:off x="0" y="619487"/>
          <a:ext cx="3643674" cy="1977300"/>
        </a:xfrm>
        <a:prstGeom prst="roundRect">
          <a:avLst/>
        </a:prstGeom>
        <a:solidFill>
          <a:schemeClr val="accent6">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dirty="0">
              <a:latin typeface="Calibri" panose="020F0502020204030204" pitchFamily="34" charset="0"/>
              <a:cs typeface="Calibri" panose="020F0502020204030204" pitchFamily="34" charset="0"/>
            </a:rPr>
            <a:t>The distribution of customers across different demographics</a:t>
          </a:r>
        </a:p>
      </dsp:txBody>
      <dsp:txXfrm>
        <a:off x="96524" y="716011"/>
        <a:ext cx="3450626" cy="1784252"/>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8424F29-75C6-E64E-B366-BBDE04F38E94}">
      <dsp:nvSpPr>
        <dsp:cNvPr id="0" name=""/>
        <dsp:cNvSpPr/>
      </dsp:nvSpPr>
      <dsp:spPr>
        <a:xfrm>
          <a:off x="0" y="2025569"/>
          <a:ext cx="9906000" cy="1351350"/>
        </a:xfrm>
        <a:prstGeom prst="roundRect">
          <a:avLst/>
        </a:prstGeom>
        <a:gradFill rotWithShape="0">
          <a:gsLst>
            <a:gs pos="0">
              <a:schemeClr val="accent1">
                <a:hueOff val="0"/>
                <a:satOff val="0"/>
                <a:lumOff val="0"/>
                <a:alphaOff val="0"/>
                <a:tint val="60000"/>
                <a:lumMod val="110000"/>
              </a:schemeClr>
            </a:gs>
            <a:gs pos="100000">
              <a:schemeClr val="accent1">
                <a:hueOff val="0"/>
                <a:satOff val="0"/>
                <a:lumOff val="0"/>
                <a:alphaOff val="0"/>
                <a:tint val="82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1" kern="1200" dirty="0"/>
            <a:t>Customer Lifetime Value(CLV) prediction:</a:t>
          </a:r>
        </a:p>
        <a:p>
          <a:pPr marL="0" lvl="0" indent="0" algn="l" defTabSz="711200">
            <a:lnSpc>
              <a:spcPct val="90000"/>
            </a:lnSpc>
            <a:spcBef>
              <a:spcPct val="0"/>
            </a:spcBef>
            <a:spcAft>
              <a:spcPct val="35000"/>
            </a:spcAft>
            <a:buNone/>
          </a:pPr>
          <a:r>
            <a:rPr lang="en-US" sz="1600" kern="1200" dirty="0"/>
            <a:t>Calculate Customer Lifetime Value (CLV) for different customer segments. This can be done using historical data and predictive analysis on future purchases. This is an important metric to predict business growth and trends.</a:t>
          </a:r>
        </a:p>
      </dsp:txBody>
      <dsp:txXfrm>
        <a:off x="65967" y="2091536"/>
        <a:ext cx="9774066" cy="1219416"/>
      </dsp:txXfrm>
    </dsp:sp>
    <dsp:sp modelId="{6AC7DDB9-2C97-6246-BD1D-64E4BAC5B0D4}">
      <dsp:nvSpPr>
        <dsp:cNvPr id="0" name=""/>
        <dsp:cNvSpPr/>
      </dsp:nvSpPr>
      <dsp:spPr>
        <a:xfrm>
          <a:off x="0" y="1716755"/>
          <a:ext cx="9906000" cy="2649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14516" tIns="20320" rIns="113792" bIns="20320" numCol="1" spcCol="1270" anchor="t" anchorCtr="0">
          <a:noAutofit/>
        </a:bodyPr>
        <a:lstStyle/>
        <a:p>
          <a:pPr marL="114300" lvl="1" indent="-114300" algn="l" defTabSz="533400">
            <a:lnSpc>
              <a:spcPct val="90000"/>
            </a:lnSpc>
            <a:spcBef>
              <a:spcPct val="0"/>
            </a:spcBef>
            <a:spcAft>
              <a:spcPct val="20000"/>
            </a:spcAft>
            <a:buChar char="•"/>
          </a:pPr>
          <a:endParaRPr lang="en-US" sz="1200" kern="1200" dirty="0"/>
        </a:p>
      </dsp:txBody>
      <dsp:txXfrm>
        <a:off x="0" y="1716755"/>
        <a:ext cx="9906000" cy="264960"/>
      </dsp:txXfrm>
    </dsp:sp>
    <dsp:sp modelId="{5FBC5B6B-CD93-1248-A02B-AE6DE909B456}">
      <dsp:nvSpPr>
        <dsp:cNvPr id="0" name=""/>
        <dsp:cNvSpPr/>
      </dsp:nvSpPr>
      <dsp:spPr>
        <a:xfrm>
          <a:off x="0" y="509594"/>
          <a:ext cx="9906000" cy="1351350"/>
        </a:xfrm>
        <a:prstGeom prst="roundRect">
          <a:avLst/>
        </a:prstGeom>
        <a:gradFill rotWithShape="0">
          <a:gsLst>
            <a:gs pos="0">
              <a:schemeClr val="accent1">
                <a:hueOff val="0"/>
                <a:satOff val="0"/>
                <a:lumOff val="0"/>
                <a:alphaOff val="0"/>
                <a:tint val="60000"/>
                <a:lumMod val="110000"/>
              </a:schemeClr>
            </a:gs>
            <a:gs pos="100000">
              <a:schemeClr val="accent1">
                <a:hueOff val="0"/>
                <a:satOff val="0"/>
                <a:lumOff val="0"/>
                <a:alphaOff val="0"/>
                <a:tint val="82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1" kern="1200" dirty="0"/>
            <a:t>Predictive</a:t>
          </a:r>
          <a:r>
            <a:rPr lang="en-US" sz="1600" b="1" kern="1200" baseline="0" dirty="0"/>
            <a:t> Analysis:</a:t>
          </a:r>
        </a:p>
        <a:p>
          <a:pPr marL="0" lvl="0" indent="0" algn="l" defTabSz="711200">
            <a:lnSpc>
              <a:spcPct val="90000"/>
            </a:lnSpc>
            <a:spcBef>
              <a:spcPct val="0"/>
            </a:spcBef>
            <a:spcAft>
              <a:spcPct val="35000"/>
            </a:spcAft>
            <a:buNone/>
          </a:pPr>
          <a:r>
            <a:rPr lang="en-US" sz="1600" kern="1200" baseline="0" dirty="0"/>
            <a:t>The data we have shows the types of products which will be in demand at any time of the year.</a:t>
          </a:r>
        </a:p>
        <a:p>
          <a:pPr marL="0" lvl="0" indent="0" algn="l" defTabSz="711200">
            <a:lnSpc>
              <a:spcPct val="90000"/>
            </a:lnSpc>
            <a:spcBef>
              <a:spcPct val="0"/>
            </a:spcBef>
            <a:spcAft>
              <a:spcPct val="35000"/>
            </a:spcAft>
            <a:buNone/>
          </a:pPr>
          <a:r>
            <a:rPr lang="en-US" sz="1600" kern="1200" baseline="0" dirty="0"/>
            <a:t>We can use this data to predict future demand of products and keep them in stock and suggest variations to customers.</a:t>
          </a:r>
        </a:p>
      </dsp:txBody>
      <dsp:txXfrm>
        <a:off x="65967" y="575561"/>
        <a:ext cx="9774066" cy="1219416"/>
      </dsp:txXfrm>
    </dsp:sp>
    <dsp:sp modelId="{1FFA22F4-C97A-EE43-85B5-EDE67BCDE742}">
      <dsp:nvSpPr>
        <dsp:cNvPr id="0" name=""/>
        <dsp:cNvSpPr/>
      </dsp:nvSpPr>
      <dsp:spPr>
        <a:xfrm>
          <a:off x="0" y="3333065"/>
          <a:ext cx="9906000" cy="2649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14516" tIns="20320" rIns="113792" bIns="20320" numCol="1" spcCol="1270" anchor="t" anchorCtr="0">
          <a:noAutofit/>
        </a:bodyPr>
        <a:lstStyle/>
        <a:p>
          <a:pPr marL="114300" lvl="1" indent="-114300" algn="l" defTabSz="533400">
            <a:lnSpc>
              <a:spcPct val="90000"/>
            </a:lnSpc>
            <a:spcBef>
              <a:spcPct val="0"/>
            </a:spcBef>
            <a:spcAft>
              <a:spcPct val="20000"/>
            </a:spcAft>
            <a:buChar char="•"/>
          </a:pPr>
          <a:endParaRPr lang="en-US" sz="1200" kern="1200" dirty="0"/>
        </a:p>
      </dsp:txBody>
      <dsp:txXfrm>
        <a:off x="0" y="3333065"/>
        <a:ext cx="9906000" cy="264960"/>
      </dsp:txXfrm>
    </dsp:sp>
    <dsp:sp modelId="{B6010A69-A5E4-8349-B908-F322C9AA66A5}">
      <dsp:nvSpPr>
        <dsp:cNvPr id="0" name=""/>
        <dsp:cNvSpPr/>
      </dsp:nvSpPr>
      <dsp:spPr>
        <a:xfrm>
          <a:off x="0" y="3754730"/>
          <a:ext cx="9906000" cy="1351350"/>
        </a:xfrm>
        <a:prstGeom prst="roundRect">
          <a:avLst/>
        </a:prstGeom>
        <a:gradFill rotWithShape="0">
          <a:gsLst>
            <a:gs pos="0">
              <a:schemeClr val="accent1">
                <a:hueOff val="0"/>
                <a:satOff val="0"/>
                <a:lumOff val="0"/>
                <a:alphaOff val="0"/>
                <a:tint val="60000"/>
                <a:lumMod val="110000"/>
              </a:schemeClr>
            </a:gs>
            <a:gs pos="100000">
              <a:schemeClr val="accent1">
                <a:hueOff val="0"/>
                <a:satOff val="0"/>
                <a:lumOff val="0"/>
                <a:alphaOff val="0"/>
                <a:tint val="82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1" kern="1200" dirty="0"/>
            <a:t>Price competitiveness:</a:t>
          </a:r>
        </a:p>
        <a:p>
          <a:pPr marL="0" lvl="0" indent="0" algn="l" defTabSz="711200">
            <a:lnSpc>
              <a:spcPct val="90000"/>
            </a:lnSpc>
            <a:spcBef>
              <a:spcPct val="0"/>
            </a:spcBef>
            <a:spcAft>
              <a:spcPct val="35000"/>
            </a:spcAft>
            <a:buNone/>
          </a:pPr>
          <a:r>
            <a:rPr lang="en-US" sz="1600" kern="1200" dirty="0"/>
            <a:t>Scrape data from competitor sites and map them to the data in our warehouse. This can be used in studying price competitiveness of our products. This can also be extended as a price matching solution in future.</a:t>
          </a:r>
        </a:p>
      </dsp:txBody>
      <dsp:txXfrm>
        <a:off x="65967" y="3820697"/>
        <a:ext cx="9774066" cy="121941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BF144FA-F266-7E42-A445-317A2348E1F0}">
      <dsp:nvSpPr>
        <dsp:cNvPr id="0" name=""/>
        <dsp:cNvSpPr/>
      </dsp:nvSpPr>
      <dsp:spPr>
        <a:xfrm>
          <a:off x="657546" y="805"/>
          <a:ext cx="1594198" cy="956519"/>
        </a:xfrm>
        <a:prstGeom prst="rect">
          <a:avLst/>
        </a:prstGeom>
        <a:gradFill rotWithShape="0">
          <a:gsLst>
            <a:gs pos="0">
              <a:schemeClr val="accent2">
                <a:hueOff val="0"/>
                <a:satOff val="0"/>
                <a:lumOff val="0"/>
                <a:alphaOff val="0"/>
                <a:tint val="96000"/>
                <a:lumMod val="104000"/>
              </a:schemeClr>
            </a:gs>
            <a:gs pos="100000">
              <a:schemeClr val="accent2">
                <a:hueOff val="0"/>
                <a:satOff val="0"/>
                <a:lumOff val="0"/>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Project overview</a:t>
          </a:r>
        </a:p>
      </dsp:txBody>
      <dsp:txXfrm>
        <a:off x="657546" y="805"/>
        <a:ext cx="1594198" cy="956519"/>
      </dsp:txXfrm>
    </dsp:sp>
    <dsp:sp modelId="{27D5289B-421F-BA43-B029-841DF89DA90E}">
      <dsp:nvSpPr>
        <dsp:cNvPr id="0" name=""/>
        <dsp:cNvSpPr/>
      </dsp:nvSpPr>
      <dsp:spPr>
        <a:xfrm>
          <a:off x="2411165" y="805"/>
          <a:ext cx="1594198" cy="956519"/>
        </a:xfrm>
        <a:prstGeom prst="rect">
          <a:avLst/>
        </a:prstGeom>
        <a:gradFill rotWithShape="0">
          <a:gsLst>
            <a:gs pos="0">
              <a:schemeClr val="accent3">
                <a:hueOff val="0"/>
                <a:satOff val="0"/>
                <a:lumOff val="0"/>
                <a:alphaOff val="0"/>
                <a:tint val="96000"/>
                <a:lumMod val="104000"/>
              </a:schemeClr>
            </a:gs>
            <a:gs pos="100000">
              <a:schemeClr val="accent3">
                <a:hueOff val="0"/>
                <a:satOff val="0"/>
                <a:lumOff val="0"/>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Project</a:t>
          </a:r>
          <a:r>
            <a:rPr lang="en-US" sz="1700" kern="1200" baseline="0" dirty="0"/>
            <a:t> Goals</a:t>
          </a:r>
          <a:endParaRPr lang="en-US" sz="1700" kern="1200" dirty="0"/>
        </a:p>
      </dsp:txBody>
      <dsp:txXfrm>
        <a:off x="2411165" y="805"/>
        <a:ext cx="1594198" cy="956519"/>
      </dsp:txXfrm>
    </dsp:sp>
    <dsp:sp modelId="{3F5870FC-9191-C541-9316-732270CE99D3}">
      <dsp:nvSpPr>
        <dsp:cNvPr id="0" name=""/>
        <dsp:cNvSpPr/>
      </dsp:nvSpPr>
      <dsp:spPr>
        <a:xfrm>
          <a:off x="4164784" y="805"/>
          <a:ext cx="1594198" cy="956519"/>
        </a:xfrm>
        <a:prstGeom prst="rect">
          <a:avLst/>
        </a:prstGeom>
        <a:gradFill rotWithShape="0">
          <a:gsLst>
            <a:gs pos="0">
              <a:schemeClr val="accent4">
                <a:hueOff val="0"/>
                <a:satOff val="0"/>
                <a:lumOff val="0"/>
                <a:alphaOff val="0"/>
                <a:tint val="96000"/>
                <a:lumMod val="104000"/>
              </a:schemeClr>
            </a:gs>
            <a:gs pos="100000">
              <a:schemeClr val="accent4">
                <a:hueOff val="0"/>
                <a:satOff val="0"/>
                <a:lumOff val="0"/>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Data Set</a:t>
          </a:r>
        </a:p>
      </dsp:txBody>
      <dsp:txXfrm>
        <a:off x="4164784" y="805"/>
        <a:ext cx="1594198" cy="956519"/>
      </dsp:txXfrm>
    </dsp:sp>
    <dsp:sp modelId="{183D7C85-030B-AE49-8B0F-CA268EBFC084}">
      <dsp:nvSpPr>
        <dsp:cNvPr id="0" name=""/>
        <dsp:cNvSpPr/>
      </dsp:nvSpPr>
      <dsp:spPr>
        <a:xfrm>
          <a:off x="5918402" y="805"/>
          <a:ext cx="1594198" cy="956519"/>
        </a:xfrm>
        <a:prstGeom prst="rect">
          <a:avLst/>
        </a:prstGeom>
        <a:gradFill rotWithShape="0">
          <a:gsLst>
            <a:gs pos="0">
              <a:schemeClr val="accent5">
                <a:hueOff val="0"/>
                <a:satOff val="0"/>
                <a:lumOff val="0"/>
                <a:alphaOff val="0"/>
                <a:tint val="96000"/>
                <a:lumMod val="104000"/>
              </a:schemeClr>
            </a:gs>
            <a:gs pos="100000">
              <a:schemeClr val="accent5">
                <a:hueOff val="0"/>
                <a:satOff val="0"/>
                <a:lumOff val="0"/>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Tech Stack</a:t>
          </a:r>
        </a:p>
      </dsp:txBody>
      <dsp:txXfrm>
        <a:off x="5918402" y="805"/>
        <a:ext cx="1594198" cy="956519"/>
      </dsp:txXfrm>
    </dsp:sp>
    <dsp:sp modelId="{37C5142F-014C-1749-9E04-A9BEBE280076}">
      <dsp:nvSpPr>
        <dsp:cNvPr id="0" name=""/>
        <dsp:cNvSpPr/>
      </dsp:nvSpPr>
      <dsp:spPr>
        <a:xfrm>
          <a:off x="7672021" y="805"/>
          <a:ext cx="1594198" cy="956519"/>
        </a:xfrm>
        <a:prstGeom prst="rect">
          <a:avLst/>
        </a:prstGeom>
        <a:gradFill rotWithShape="0">
          <a:gsLst>
            <a:gs pos="0">
              <a:schemeClr val="accent6">
                <a:hueOff val="0"/>
                <a:satOff val="0"/>
                <a:lumOff val="0"/>
                <a:alphaOff val="0"/>
                <a:tint val="96000"/>
                <a:lumMod val="104000"/>
              </a:schemeClr>
            </a:gs>
            <a:gs pos="100000">
              <a:schemeClr val="accent6">
                <a:hueOff val="0"/>
                <a:satOff val="0"/>
                <a:lumOff val="0"/>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Architecture</a:t>
          </a:r>
        </a:p>
      </dsp:txBody>
      <dsp:txXfrm>
        <a:off x="7672021" y="805"/>
        <a:ext cx="1594198" cy="956519"/>
      </dsp:txXfrm>
    </dsp:sp>
    <dsp:sp modelId="{78CC3E33-9546-7B42-A83C-A9951DB4AF14}">
      <dsp:nvSpPr>
        <dsp:cNvPr id="0" name=""/>
        <dsp:cNvSpPr/>
      </dsp:nvSpPr>
      <dsp:spPr>
        <a:xfrm>
          <a:off x="657546" y="1116744"/>
          <a:ext cx="1594198" cy="956519"/>
        </a:xfrm>
        <a:prstGeom prst="rect">
          <a:avLst/>
        </a:prstGeom>
        <a:gradFill rotWithShape="0">
          <a:gsLst>
            <a:gs pos="0">
              <a:schemeClr val="accent2">
                <a:hueOff val="0"/>
                <a:satOff val="0"/>
                <a:lumOff val="0"/>
                <a:alphaOff val="0"/>
                <a:tint val="96000"/>
                <a:lumMod val="104000"/>
              </a:schemeClr>
            </a:gs>
            <a:gs pos="100000">
              <a:schemeClr val="accent2">
                <a:hueOff val="0"/>
                <a:satOff val="0"/>
                <a:lumOff val="0"/>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Data Normalization</a:t>
          </a:r>
        </a:p>
      </dsp:txBody>
      <dsp:txXfrm>
        <a:off x="657546" y="1116744"/>
        <a:ext cx="1594198" cy="956519"/>
      </dsp:txXfrm>
    </dsp:sp>
    <dsp:sp modelId="{5CC92D22-D38B-7C46-BCD2-163E50CC5887}">
      <dsp:nvSpPr>
        <dsp:cNvPr id="0" name=""/>
        <dsp:cNvSpPr/>
      </dsp:nvSpPr>
      <dsp:spPr>
        <a:xfrm>
          <a:off x="2411165" y="1116744"/>
          <a:ext cx="1594198" cy="956519"/>
        </a:xfrm>
        <a:prstGeom prst="rect">
          <a:avLst/>
        </a:prstGeom>
        <a:gradFill rotWithShape="0">
          <a:gsLst>
            <a:gs pos="0">
              <a:schemeClr val="accent3">
                <a:hueOff val="0"/>
                <a:satOff val="0"/>
                <a:lumOff val="0"/>
                <a:alphaOff val="0"/>
                <a:tint val="96000"/>
                <a:lumMod val="104000"/>
              </a:schemeClr>
            </a:gs>
            <a:gs pos="100000">
              <a:schemeClr val="accent3">
                <a:hueOff val="0"/>
                <a:satOff val="0"/>
                <a:lumOff val="0"/>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Data</a:t>
          </a:r>
          <a:r>
            <a:rPr lang="en-US" sz="1700" kern="1200" baseline="0" dirty="0"/>
            <a:t> base design</a:t>
          </a:r>
          <a:endParaRPr lang="en-US" sz="1700" kern="1200" dirty="0"/>
        </a:p>
      </dsp:txBody>
      <dsp:txXfrm>
        <a:off x="2411165" y="1116744"/>
        <a:ext cx="1594198" cy="956519"/>
      </dsp:txXfrm>
    </dsp:sp>
    <dsp:sp modelId="{3214F618-51E9-C64D-AD0B-D2B17A8F6877}">
      <dsp:nvSpPr>
        <dsp:cNvPr id="0" name=""/>
        <dsp:cNvSpPr/>
      </dsp:nvSpPr>
      <dsp:spPr>
        <a:xfrm>
          <a:off x="4164784" y="1116744"/>
          <a:ext cx="1594198" cy="956519"/>
        </a:xfrm>
        <a:prstGeom prst="rect">
          <a:avLst/>
        </a:prstGeom>
        <a:gradFill rotWithShape="0">
          <a:gsLst>
            <a:gs pos="0">
              <a:schemeClr val="accent4">
                <a:hueOff val="0"/>
                <a:satOff val="0"/>
                <a:lumOff val="0"/>
                <a:alphaOff val="0"/>
                <a:tint val="96000"/>
                <a:lumMod val="104000"/>
              </a:schemeClr>
            </a:gs>
            <a:gs pos="100000">
              <a:schemeClr val="accent4">
                <a:hueOff val="0"/>
                <a:satOff val="0"/>
                <a:lumOff val="0"/>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Data Cleaning</a:t>
          </a:r>
        </a:p>
      </dsp:txBody>
      <dsp:txXfrm>
        <a:off x="4164784" y="1116744"/>
        <a:ext cx="1594198" cy="956519"/>
      </dsp:txXfrm>
    </dsp:sp>
    <dsp:sp modelId="{76245FB1-8AA1-C742-A581-CC5022E3734B}">
      <dsp:nvSpPr>
        <dsp:cNvPr id="0" name=""/>
        <dsp:cNvSpPr/>
      </dsp:nvSpPr>
      <dsp:spPr>
        <a:xfrm>
          <a:off x="5918402" y="1116744"/>
          <a:ext cx="1594198" cy="956519"/>
        </a:xfrm>
        <a:prstGeom prst="rect">
          <a:avLst/>
        </a:prstGeom>
        <a:gradFill rotWithShape="0">
          <a:gsLst>
            <a:gs pos="0">
              <a:schemeClr val="accent5">
                <a:hueOff val="0"/>
                <a:satOff val="0"/>
                <a:lumOff val="0"/>
                <a:alphaOff val="0"/>
                <a:tint val="96000"/>
                <a:lumMod val="104000"/>
              </a:schemeClr>
            </a:gs>
            <a:gs pos="100000">
              <a:schemeClr val="accent5">
                <a:hueOff val="0"/>
                <a:satOff val="0"/>
                <a:lumOff val="0"/>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EDA</a:t>
          </a:r>
        </a:p>
      </dsp:txBody>
      <dsp:txXfrm>
        <a:off x="5918402" y="1116744"/>
        <a:ext cx="1594198" cy="956519"/>
      </dsp:txXfrm>
    </dsp:sp>
    <dsp:sp modelId="{D28C7FC9-33F6-634F-A33C-F325C66AD4F6}">
      <dsp:nvSpPr>
        <dsp:cNvPr id="0" name=""/>
        <dsp:cNvSpPr/>
      </dsp:nvSpPr>
      <dsp:spPr>
        <a:xfrm>
          <a:off x="7672021" y="1116744"/>
          <a:ext cx="1594198" cy="956519"/>
        </a:xfrm>
        <a:prstGeom prst="rect">
          <a:avLst/>
        </a:prstGeom>
        <a:gradFill rotWithShape="0">
          <a:gsLst>
            <a:gs pos="0">
              <a:schemeClr val="accent6">
                <a:hueOff val="0"/>
                <a:satOff val="0"/>
                <a:lumOff val="0"/>
                <a:alphaOff val="0"/>
                <a:tint val="96000"/>
                <a:lumMod val="104000"/>
              </a:schemeClr>
            </a:gs>
            <a:gs pos="100000">
              <a:schemeClr val="accent6">
                <a:hueOff val="0"/>
                <a:satOff val="0"/>
                <a:lumOff val="0"/>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Data Visualization</a:t>
          </a:r>
        </a:p>
      </dsp:txBody>
      <dsp:txXfrm>
        <a:off x="7672021" y="1116744"/>
        <a:ext cx="1594198" cy="956519"/>
      </dsp:txXfrm>
    </dsp:sp>
    <dsp:sp modelId="{485B61D7-7B34-C84E-881C-7EDE4398DC5E}">
      <dsp:nvSpPr>
        <dsp:cNvPr id="0" name=""/>
        <dsp:cNvSpPr/>
      </dsp:nvSpPr>
      <dsp:spPr>
        <a:xfrm>
          <a:off x="1534355" y="2232684"/>
          <a:ext cx="1594198" cy="956519"/>
        </a:xfrm>
        <a:prstGeom prst="rect">
          <a:avLst/>
        </a:prstGeom>
        <a:gradFill rotWithShape="0">
          <a:gsLst>
            <a:gs pos="0">
              <a:schemeClr val="accent2">
                <a:hueOff val="0"/>
                <a:satOff val="0"/>
                <a:lumOff val="0"/>
                <a:alphaOff val="0"/>
                <a:tint val="96000"/>
                <a:lumMod val="104000"/>
              </a:schemeClr>
            </a:gs>
            <a:gs pos="100000">
              <a:schemeClr val="accent2">
                <a:hueOff val="0"/>
                <a:satOff val="0"/>
                <a:lumOff val="0"/>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Results Summary</a:t>
          </a:r>
        </a:p>
      </dsp:txBody>
      <dsp:txXfrm>
        <a:off x="1534355" y="2232684"/>
        <a:ext cx="1594198" cy="956519"/>
      </dsp:txXfrm>
    </dsp:sp>
    <dsp:sp modelId="{90370BBD-358F-3D4B-95F9-974180BBD0AB}">
      <dsp:nvSpPr>
        <dsp:cNvPr id="0" name=""/>
        <dsp:cNvSpPr/>
      </dsp:nvSpPr>
      <dsp:spPr>
        <a:xfrm>
          <a:off x="3287974" y="2232684"/>
          <a:ext cx="1594198" cy="956519"/>
        </a:xfrm>
        <a:prstGeom prst="rect">
          <a:avLst/>
        </a:prstGeom>
        <a:gradFill rotWithShape="0">
          <a:gsLst>
            <a:gs pos="0">
              <a:schemeClr val="accent3">
                <a:hueOff val="0"/>
                <a:satOff val="0"/>
                <a:lumOff val="0"/>
                <a:alphaOff val="0"/>
                <a:tint val="96000"/>
                <a:lumMod val="104000"/>
              </a:schemeClr>
            </a:gs>
            <a:gs pos="100000">
              <a:schemeClr val="accent3">
                <a:hueOff val="0"/>
                <a:satOff val="0"/>
                <a:lumOff val="0"/>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References</a:t>
          </a:r>
        </a:p>
      </dsp:txBody>
      <dsp:txXfrm>
        <a:off x="3287974" y="2232684"/>
        <a:ext cx="1594198" cy="956519"/>
      </dsp:txXfrm>
    </dsp:sp>
    <dsp:sp modelId="{6923643F-CA47-A34E-B3FD-572954330BF6}">
      <dsp:nvSpPr>
        <dsp:cNvPr id="0" name=""/>
        <dsp:cNvSpPr/>
      </dsp:nvSpPr>
      <dsp:spPr>
        <a:xfrm>
          <a:off x="5041593" y="2232684"/>
          <a:ext cx="1594198" cy="956519"/>
        </a:xfrm>
        <a:prstGeom prst="rect">
          <a:avLst/>
        </a:prstGeom>
        <a:gradFill rotWithShape="0">
          <a:gsLst>
            <a:gs pos="0">
              <a:schemeClr val="accent4">
                <a:hueOff val="0"/>
                <a:satOff val="0"/>
                <a:lumOff val="0"/>
                <a:alphaOff val="0"/>
                <a:tint val="96000"/>
                <a:lumMod val="104000"/>
              </a:schemeClr>
            </a:gs>
            <a:gs pos="100000">
              <a:schemeClr val="accent4">
                <a:hueOff val="0"/>
                <a:satOff val="0"/>
                <a:lumOff val="0"/>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Future work</a:t>
          </a:r>
        </a:p>
      </dsp:txBody>
      <dsp:txXfrm>
        <a:off x="5041593" y="2232684"/>
        <a:ext cx="1594198" cy="956519"/>
      </dsp:txXfrm>
    </dsp:sp>
    <dsp:sp modelId="{00677E3E-E77F-3A45-9E8D-67329C6C2125}">
      <dsp:nvSpPr>
        <dsp:cNvPr id="0" name=""/>
        <dsp:cNvSpPr/>
      </dsp:nvSpPr>
      <dsp:spPr>
        <a:xfrm>
          <a:off x="6795212" y="2232684"/>
          <a:ext cx="1594198" cy="956519"/>
        </a:xfrm>
        <a:prstGeom prst="rect">
          <a:avLst/>
        </a:prstGeom>
        <a:gradFill rotWithShape="0">
          <a:gsLst>
            <a:gs pos="0">
              <a:schemeClr val="accent5">
                <a:hueOff val="0"/>
                <a:satOff val="0"/>
                <a:lumOff val="0"/>
                <a:alphaOff val="0"/>
                <a:tint val="96000"/>
                <a:lumMod val="104000"/>
              </a:schemeClr>
            </a:gs>
            <a:gs pos="100000">
              <a:schemeClr val="accent5">
                <a:hueOff val="0"/>
                <a:satOff val="0"/>
                <a:lumOff val="0"/>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Q &amp; A</a:t>
          </a:r>
        </a:p>
      </dsp:txBody>
      <dsp:txXfrm>
        <a:off x="6795212" y="2232684"/>
        <a:ext cx="1594198" cy="95651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03C529-4546-CA40-B349-9374DC71E287}">
      <dsp:nvSpPr>
        <dsp:cNvPr id="0" name=""/>
        <dsp:cNvSpPr/>
      </dsp:nvSpPr>
      <dsp:spPr>
        <a:xfrm>
          <a:off x="5030" y="1136"/>
          <a:ext cx="10299900" cy="496740"/>
        </a:xfrm>
        <a:prstGeom prst="roundRect">
          <a:avLst/>
        </a:prstGeom>
        <a:gradFill rotWithShape="0">
          <a:gsLst>
            <a:gs pos="0">
              <a:schemeClr val="accent1">
                <a:hueOff val="0"/>
                <a:satOff val="0"/>
                <a:lumOff val="0"/>
                <a:alphaOff val="0"/>
                <a:tint val="60000"/>
                <a:lumMod val="110000"/>
              </a:schemeClr>
            </a:gs>
            <a:gs pos="100000">
              <a:schemeClr val="accent1">
                <a:hueOff val="0"/>
                <a:satOff val="0"/>
                <a:lumOff val="0"/>
                <a:alphaOff val="0"/>
                <a:tint val="82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3340" tIns="26670" rIns="53340" bIns="26670" numCol="1" spcCol="1270" anchor="ctr" anchorCtr="0">
          <a:noAutofit/>
        </a:bodyPr>
        <a:lstStyle/>
        <a:p>
          <a:pPr marL="0" lvl="0" indent="0" algn="l" defTabSz="622300">
            <a:lnSpc>
              <a:spcPct val="90000"/>
            </a:lnSpc>
            <a:spcBef>
              <a:spcPct val="0"/>
            </a:spcBef>
            <a:spcAft>
              <a:spcPct val="35000"/>
            </a:spcAft>
            <a:buNone/>
          </a:pPr>
          <a:r>
            <a:rPr lang="en-IN" sz="1400" kern="1200" dirty="0"/>
            <a:t>1. </a:t>
          </a:r>
          <a:r>
            <a:rPr lang="en-IN" sz="1400" b="1" kern="1200" dirty="0"/>
            <a:t>Source File: </a:t>
          </a:r>
          <a:r>
            <a:rPr lang="en-IN" sz="1400" kern="1200" dirty="0"/>
            <a:t>Ecommerce orders data loaded into Snowflake's 'raw' schema, preserving the original data format.</a:t>
          </a:r>
          <a:endParaRPr lang="en-US" sz="1400" kern="1200" dirty="0"/>
        </a:p>
      </dsp:txBody>
      <dsp:txXfrm>
        <a:off x="29279" y="25385"/>
        <a:ext cx="10251402" cy="448242"/>
      </dsp:txXfrm>
    </dsp:sp>
    <dsp:sp modelId="{4C7A1ADE-B819-D24F-ADFA-C360E1367392}">
      <dsp:nvSpPr>
        <dsp:cNvPr id="0" name=""/>
        <dsp:cNvSpPr/>
      </dsp:nvSpPr>
      <dsp:spPr>
        <a:xfrm>
          <a:off x="5030" y="522713"/>
          <a:ext cx="10299900" cy="496740"/>
        </a:xfrm>
        <a:prstGeom prst="roundRect">
          <a:avLst/>
        </a:prstGeom>
        <a:gradFill rotWithShape="0">
          <a:gsLst>
            <a:gs pos="0">
              <a:schemeClr val="accent1">
                <a:hueOff val="0"/>
                <a:satOff val="0"/>
                <a:lumOff val="0"/>
                <a:alphaOff val="0"/>
                <a:tint val="60000"/>
                <a:lumMod val="110000"/>
              </a:schemeClr>
            </a:gs>
            <a:gs pos="100000">
              <a:schemeClr val="accent1">
                <a:hueOff val="0"/>
                <a:satOff val="0"/>
                <a:lumOff val="0"/>
                <a:alphaOff val="0"/>
                <a:tint val="82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3340" tIns="26670" rIns="53340" bIns="26670" numCol="1" spcCol="1270" anchor="ctr" anchorCtr="0">
          <a:noAutofit/>
        </a:bodyPr>
        <a:lstStyle/>
        <a:p>
          <a:pPr marL="0" lvl="0" indent="0" algn="l" defTabSz="622300">
            <a:lnSpc>
              <a:spcPct val="90000"/>
            </a:lnSpc>
            <a:spcBef>
              <a:spcPct val="0"/>
            </a:spcBef>
            <a:spcAft>
              <a:spcPct val="35000"/>
            </a:spcAft>
            <a:buNone/>
          </a:pPr>
          <a:r>
            <a:rPr lang="en-IN" sz="1400" kern="1200" dirty="0"/>
            <a:t>2. </a:t>
          </a:r>
          <a:r>
            <a:rPr lang="en-IN" sz="1400" b="1" kern="1200" dirty="0"/>
            <a:t>Stage Schema: </a:t>
          </a:r>
          <a:r>
            <a:rPr lang="en-IN" sz="1400" kern="1200" dirty="0"/>
            <a:t>Validates, cleanses, and flags erroneous data, residing in the 'stage' schema with </a:t>
          </a:r>
          <a:r>
            <a:rPr lang="en-IN" sz="1400" kern="1200" dirty="0" err="1"/>
            <a:t>error_flag</a:t>
          </a:r>
          <a:r>
            <a:rPr lang="en-IN" sz="1400" kern="1200" dirty="0"/>
            <a:t> = ‘Y’ and </a:t>
          </a:r>
          <a:r>
            <a:rPr lang="en-IN" sz="1400" kern="1200" dirty="0" err="1"/>
            <a:t>error_message</a:t>
          </a:r>
          <a:r>
            <a:rPr lang="en-IN" sz="1400" kern="1200" dirty="0"/>
            <a:t>.</a:t>
          </a:r>
          <a:endParaRPr lang="en-US" sz="1400" kern="1200" dirty="0"/>
        </a:p>
      </dsp:txBody>
      <dsp:txXfrm>
        <a:off x="29279" y="546962"/>
        <a:ext cx="10251402" cy="448242"/>
      </dsp:txXfrm>
    </dsp:sp>
    <dsp:sp modelId="{3E647944-FA25-3F4F-AE68-1D3ABB420611}">
      <dsp:nvSpPr>
        <dsp:cNvPr id="0" name=""/>
        <dsp:cNvSpPr/>
      </dsp:nvSpPr>
      <dsp:spPr>
        <a:xfrm>
          <a:off x="5030" y="1044291"/>
          <a:ext cx="10299900" cy="496740"/>
        </a:xfrm>
        <a:prstGeom prst="roundRect">
          <a:avLst/>
        </a:prstGeom>
        <a:gradFill rotWithShape="0">
          <a:gsLst>
            <a:gs pos="0">
              <a:schemeClr val="accent1">
                <a:hueOff val="0"/>
                <a:satOff val="0"/>
                <a:lumOff val="0"/>
                <a:alphaOff val="0"/>
                <a:tint val="60000"/>
                <a:lumMod val="110000"/>
              </a:schemeClr>
            </a:gs>
            <a:gs pos="100000">
              <a:schemeClr val="accent1">
                <a:hueOff val="0"/>
                <a:satOff val="0"/>
                <a:lumOff val="0"/>
                <a:alphaOff val="0"/>
                <a:tint val="82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3340" tIns="26670" rIns="53340" bIns="26670" numCol="1" spcCol="1270" anchor="ctr" anchorCtr="0">
          <a:noAutofit/>
        </a:bodyPr>
        <a:lstStyle/>
        <a:p>
          <a:pPr marL="0" lvl="0" indent="0" algn="l" defTabSz="622300">
            <a:lnSpc>
              <a:spcPct val="90000"/>
            </a:lnSpc>
            <a:spcBef>
              <a:spcPct val="0"/>
            </a:spcBef>
            <a:spcAft>
              <a:spcPct val="35000"/>
            </a:spcAft>
            <a:buNone/>
          </a:pPr>
          <a:r>
            <a:rPr lang="en-IN" sz="1400" kern="1200" dirty="0"/>
            <a:t>3. </a:t>
          </a:r>
          <a:r>
            <a:rPr lang="en-IN" sz="1400" b="1" kern="1200" dirty="0"/>
            <a:t>Main Schema: </a:t>
          </a:r>
          <a:r>
            <a:rPr lang="en-IN" sz="1400" kern="1200" dirty="0"/>
            <a:t>Stores validated, error-free records from the 'stage' schema for reliable reporting purposes.</a:t>
          </a:r>
          <a:endParaRPr lang="en-US" sz="1400" kern="1200" dirty="0"/>
        </a:p>
      </dsp:txBody>
      <dsp:txXfrm>
        <a:off x="29279" y="1068540"/>
        <a:ext cx="10251402" cy="448242"/>
      </dsp:txXfrm>
    </dsp:sp>
    <dsp:sp modelId="{CC11E5A0-9592-614E-8E5D-87CB7C9EBDB5}">
      <dsp:nvSpPr>
        <dsp:cNvPr id="0" name=""/>
        <dsp:cNvSpPr/>
      </dsp:nvSpPr>
      <dsp:spPr>
        <a:xfrm>
          <a:off x="5030" y="1565868"/>
          <a:ext cx="10299900" cy="496740"/>
        </a:xfrm>
        <a:prstGeom prst="roundRect">
          <a:avLst/>
        </a:prstGeom>
        <a:gradFill rotWithShape="0">
          <a:gsLst>
            <a:gs pos="0">
              <a:schemeClr val="accent1">
                <a:hueOff val="0"/>
                <a:satOff val="0"/>
                <a:lumOff val="0"/>
                <a:alphaOff val="0"/>
                <a:tint val="60000"/>
                <a:lumMod val="110000"/>
              </a:schemeClr>
            </a:gs>
            <a:gs pos="100000">
              <a:schemeClr val="accent1">
                <a:hueOff val="0"/>
                <a:satOff val="0"/>
                <a:lumOff val="0"/>
                <a:alphaOff val="0"/>
                <a:tint val="82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3340" tIns="26670" rIns="53340" bIns="26670" numCol="1" spcCol="1270" anchor="ctr" anchorCtr="0">
          <a:noAutofit/>
        </a:bodyPr>
        <a:lstStyle/>
        <a:p>
          <a:pPr marL="0" lvl="0" indent="0" algn="l" defTabSz="622300">
            <a:lnSpc>
              <a:spcPct val="90000"/>
            </a:lnSpc>
            <a:spcBef>
              <a:spcPct val="0"/>
            </a:spcBef>
            <a:spcAft>
              <a:spcPct val="35000"/>
            </a:spcAft>
            <a:buNone/>
          </a:pPr>
          <a:r>
            <a:rPr lang="en-IN" sz="1400" kern="1200" dirty="0"/>
            <a:t>4. </a:t>
          </a:r>
          <a:r>
            <a:rPr lang="en-IN" sz="1400" b="1" kern="1200" dirty="0"/>
            <a:t>Power BI Integration: </a:t>
          </a:r>
          <a:r>
            <a:rPr lang="en-IN" sz="1400" kern="1200" dirty="0"/>
            <a:t>Connects directly to the 'main' schema for generating insightful reports and visualizations.</a:t>
          </a:r>
          <a:endParaRPr lang="en-US" sz="1400" kern="1200" dirty="0"/>
        </a:p>
      </dsp:txBody>
      <dsp:txXfrm>
        <a:off x="29279" y="1590117"/>
        <a:ext cx="10251402" cy="448242"/>
      </dsp:txXfrm>
    </dsp:sp>
    <dsp:sp modelId="{2BBED65F-6831-C54C-9E45-00B30BFE1DC0}">
      <dsp:nvSpPr>
        <dsp:cNvPr id="0" name=""/>
        <dsp:cNvSpPr/>
      </dsp:nvSpPr>
      <dsp:spPr>
        <a:xfrm>
          <a:off x="5030" y="2087446"/>
          <a:ext cx="10299900" cy="496740"/>
        </a:xfrm>
        <a:prstGeom prst="roundRect">
          <a:avLst/>
        </a:prstGeom>
        <a:gradFill rotWithShape="0">
          <a:gsLst>
            <a:gs pos="0">
              <a:schemeClr val="accent1">
                <a:hueOff val="0"/>
                <a:satOff val="0"/>
                <a:lumOff val="0"/>
                <a:alphaOff val="0"/>
                <a:tint val="60000"/>
                <a:lumMod val="110000"/>
              </a:schemeClr>
            </a:gs>
            <a:gs pos="100000">
              <a:schemeClr val="accent1">
                <a:hueOff val="0"/>
                <a:satOff val="0"/>
                <a:lumOff val="0"/>
                <a:alphaOff val="0"/>
                <a:tint val="82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3340" tIns="26670" rIns="53340" bIns="26670" numCol="1" spcCol="1270" anchor="ctr" anchorCtr="0">
          <a:noAutofit/>
        </a:bodyPr>
        <a:lstStyle/>
        <a:p>
          <a:pPr marL="0" lvl="0" indent="0" algn="l" defTabSz="622300">
            <a:lnSpc>
              <a:spcPct val="90000"/>
            </a:lnSpc>
            <a:spcBef>
              <a:spcPct val="0"/>
            </a:spcBef>
            <a:spcAft>
              <a:spcPct val="35000"/>
            </a:spcAft>
            <a:buNone/>
          </a:pPr>
          <a:r>
            <a:rPr lang="en-IN" sz="1400" kern="1200" dirty="0"/>
            <a:t>5. </a:t>
          </a:r>
          <a:r>
            <a:rPr lang="en-IN" sz="1400" b="1" kern="1200" dirty="0"/>
            <a:t>Data Flow: </a:t>
          </a:r>
          <a:r>
            <a:rPr lang="en-IN" sz="1400" kern="1200" dirty="0"/>
            <a:t>Ensures a controlled flow from raw data ingestion to refined, trustworthy data utilized in Power BI for informed decision-making.</a:t>
          </a:r>
          <a:endParaRPr lang="en-US" sz="1400" kern="1200" dirty="0"/>
        </a:p>
      </dsp:txBody>
      <dsp:txXfrm>
        <a:off x="29279" y="2111695"/>
        <a:ext cx="10251402" cy="44824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E892648-3723-6448-ABF5-E76677ACB554}">
      <dsp:nvSpPr>
        <dsp:cNvPr id="0" name=""/>
        <dsp:cNvSpPr/>
      </dsp:nvSpPr>
      <dsp:spPr>
        <a:xfrm>
          <a:off x="457" y="517126"/>
          <a:ext cx="2280770" cy="912308"/>
        </a:xfrm>
        <a:prstGeom prst="chevron">
          <a:avLst/>
        </a:prstGeom>
        <a:gradFill rotWithShape="0">
          <a:gsLst>
            <a:gs pos="0">
              <a:schemeClr val="accent1">
                <a:hueOff val="0"/>
                <a:satOff val="0"/>
                <a:lumOff val="0"/>
                <a:alphaOff val="0"/>
                <a:tint val="60000"/>
                <a:lumMod val="110000"/>
              </a:schemeClr>
            </a:gs>
            <a:gs pos="100000">
              <a:schemeClr val="accent1">
                <a:hueOff val="0"/>
                <a:satOff val="0"/>
                <a:lumOff val="0"/>
                <a:alphaOff val="0"/>
                <a:tint val="82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a:latin typeface="Corbel"/>
            </a:rPr>
            <a:t>DATA COLLECTION</a:t>
          </a:r>
          <a:endParaRPr lang="en-US" sz="1400" kern="1200" dirty="0">
            <a:latin typeface="Corbel"/>
          </a:endParaRPr>
        </a:p>
      </dsp:txBody>
      <dsp:txXfrm>
        <a:off x="456611" y="517126"/>
        <a:ext cx="1368462" cy="912308"/>
      </dsp:txXfrm>
    </dsp:sp>
    <dsp:sp modelId="{75C7F7B7-0692-C443-B573-591B7D4F3A6E}">
      <dsp:nvSpPr>
        <dsp:cNvPr id="0" name=""/>
        <dsp:cNvSpPr/>
      </dsp:nvSpPr>
      <dsp:spPr>
        <a:xfrm>
          <a:off x="2053150" y="517126"/>
          <a:ext cx="2642066" cy="912308"/>
        </a:xfrm>
        <a:prstGeom prst="chevron">
          <a:avLst/>
        </a:prstGeom>
        <a:gradFill rotWithShape="0">
          <a:gsLst>
            <a:gs pos="0">
              <a:schemeClr val="accent1">
                <a:hueOff val="0"/>
                <a:satOff val="0"/>
                <a:lumOff val="0"/>
                <a:alphaOff val="0"/>
                <a:tint val="60000"/>
                <a:lumMod val="110000"/>
              </a:schemeClr>
            </a:gs>
            <a:gs pos="100000">
              <a:schemeClr val="accent1">
                <a:hueOff val="0"/>
                <a:satOff val="0"/>
                <a:lumOff val="0"/>
                <a:alphaOff val="0"/>
                <a:tint val="82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Corbel" panose="020B0503020204020204"/>
            </a:rPr>
            <a:t>DATA NORMALIZATION</a:t>
          </a:r>
        </a:p>
      </dsp:txBody>
      <dsp:txXfrm>
        <a:off x="2509304" y="517126"/>
        <a:ext cx="1729758" cy="912308"/>
      </dsp:txXfrm>
    </dsp:sp>
    <dsp:sp modelId="{AF809DC9-0DB1-4447-A7AC-6A5150F6CB0F}">
      <dsp:nvSpPr>
        <dsp:cNvPr id="0" name=""/>
        <dsp:cNvSpPr/>
      </dsp:nvSpPr>
      <dsp:spPr>
        <a:xfrm>
          <a:off x="4467140" y="517126"/>
          <a:ext cx="2280770" cy="912308"/>
        </a:xfrm>
        <a:prstGeom prst="chevron">
          <a:avLst/>
        </a:prstGeom>
        <a:gradFill rotWithShape="0">
          <a:gsLst>
            <a:gs pos="0">
              <a:schemeClr val="accent1">
                <a:hueOff val="0"/>
                <a:satOff val="0"/>
                <a:lumOff val="0"/>
                <a:alphaOff val="0"/>
                <a:tint val="60000"/>
                <a:lumMod val="110000"/>
              </a:schemeClr>
            </a:gs>
            <a:gs pos="100000">
              <a:schemeClr val="accent1">
                <a:hueOff val="0"/>
                <a:satOff val="0"/>
                <a:lumOff val="0"/>
                <a:alphaOff val="0"/>
                <a:tint val="82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2007" tIns="17336" rIns="17336" bIns="17336" numCol="1" spcCol="1270" anchor="ctr" anchorCtr="0">
          <a:noAutofit/>
        </a:bodyPr>
        <a:lstStyle/>
        <a:p>
          <a:pPr marL="0" lvl="0" indent="0" algn="ctr" defTabSz="577850">
            <a:lnSpc>
              <a:spcPct val="90000"/>
            </a:lnSpc>
            <a:spcBef>
              <a:spcPct val="0"/>
            </a:spcBef>
            <a:spcAft>
              <a:spcPct val="35000"/>
            </a:spcAft>
            <a:buNone/>
          </a:pPr>
          <a:r>
            <a:rPr lang="en-US" sz="1300" kern="1200" dirty="0">
              <a:latin typeface="Corbel" panose="020B0503020204020204"/>
            </a:rPr>
            <a:t>DATA CLEANING</a:t>
          </a:r>
        </a:p>
      </dsp:txBody>
      <dsp:txXfrm>
        <a:off x="4923294" y="517126"/>
        <a:ext cx="1368462" cy="912308"/>
      </dsp:txXfrm>
    </dsp:sp>
    <dsp:sp modelId="{42F917D9-54B6-0748-8978-86D969D18FB5}">
      <dsp:nvSpPr>
        <dsp:cNvPr id="0" name=""/>
        <dsp:cNvSpPr/>
      </dsp:nvSpPr>
      <dsp:spPr>
        <a:xfrm>
          <a:off x="6519833" y="517126"/>
          <a:ext cx="2280770" cy="912308"/>
        </a:xfrm>
        <a:prstGeom prst="chevron">
          <a:avLst/>
        </a:prstGeom>
        <a:gradFill rotWithShape="0">
          <a:gsLst>
            <a:gs pos="0">
              <a:schemeClr val="accent1">
                <a:hueOff val="0"/>
                <a:satOff val="0"/>
                <a:lumOff val="0"/>
                <a:alphaOff val="0"/>
                <a:tint val="60000"/>
                <a:lumMod val="110000"/>
              </a:schemeClr>
            </a:gs>
            <a:gs pos="100000">
              <a:schemeClr val="accent1">
                <a:hueOff val="0"/>
                <a:satOff val="0"/>
                <a:lumOff val="0"/>
                <a:alphaOff val="0"/>
                <a:tint val="82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Corbel" panose="020B0503020204020204"/>
            </a:rPr>
            <a:t>EXPLORATORY DATA ANALYSIS(EDA)</a:t>
          </a:r>
        </a:p>
      </dsp:txBody>
      <dsp:txXfrm>
        <a:off x="6975987" y="517126"/>
        <a:ext cx="1368462" cy="912308"/>
      </dsp:txXfrm>
    </dsp:sp>
    <dsp:sp modelId="{1DF9E93D-36EF-5142-96BC-71E4C77B6D04}">
      <dsp:nvSpPr>
        <dsp:cNvPr id="0" name=""/>
        <dsp:cNvSpPr/>
      </dsp:nvSpPr>
      <dsp:spPr>
        <a:xfrm>
          <a:off x="8572526" y="506407"/>
          <a:ext cx="2601697" cy="933747"/>
        </a:xfrm>
        <a:prstGeom prst="chevron">
          <a:avLst/>
        </a:prstGeom>
        <a:gradFill rotWithShape="0">
          <a:gsLst>
            <a:gs pos="0">
              <a:schemeClr val="accent1">
                <a:hueOff val="0"/>
                <a:satOff val="0"/>
                <a:lumOff val="0"/>
                <a:alphaOff val="0"/>
                <a:tint val="60000"/>
                <a:lumMod val="110000"/>
              </a:schemeClr>
            </a:gs>
            <a:gs pos="100000">
              <a:schemeClr val="accent1">
                <a:hueOff val="0"/>
                <a:satOff val="0"/>
                <a:lumOff val="0"/>
                <a:alphaOff val="0"/>
                <a:tint val="82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a:latin typeface="Corbel" panose="020B0503020204020204"/>
            </a:rPr>
            <a:t>VISUALIZATION</a:t>
          </a:r>
          <a:endParaRPr lang="en-US" sz="1400" kern="1200" dirty="0">
            <a:latin typeface="Corbel" panose="020B0503020204020204"/>
          </a:endParaRPr>
        </a:p>
      </dsp:txBody>
      <dsp:txXfrm>
        <a:off x="9039400" y="506407"/>
        <a:ext cx="1667950" cy="93374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9CCC540-B413-A64B-A43D-9F9B8D7B1B9E}">
      <dsp:nvSpPr>
        <dsp:cNvPr id="0" name=""/>
        <dsp:cNvSpPr/>
      </dsp:nvSpPr>
      <dsp:spPr>
        <a:xfrm>
          <a:off x="0" y="828625"/>
          <a:ext cx="3643674" cy="1559025"/>
        </a:xfrm>
        <a:prstGeom prst="roundRect">
          <a:avLst/>
        </a:prstGeom>
        <a:solidFill>
          <a:schemeClr val="accent3">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dirty="0">
              <a:latin typeface="Calibri" panose="020F0502020204030204" pitchFamily="34" charset="0"/>
              <a:cs typeface="Calibri" panose="020F0502020204030204" pitchFamily="34" charset="0"/>
            </a:rPr>
            <a:t>Total sales, Average sales, and Total profit per Year</a:t>
          </a:r>
        </a:p>
      </dsp:txBody>
      <dsp:txXfrm>
        <a:off x="76105" y="904730"/>
        <a:ext cx="3491464" cy="140681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B88852-04B9-F34A-B1DC-FDC4B89042C2}">
      <dsp:nvSpPr>
        <dsp:cNvPr id="0" name=""/>
        <dsp:cNvSpPr/>
      </dsp:nvSpPr>
      <dsp:spPr>
        <a:xfrm>
          <a:off x="0" y="828625"/>
          <a:ext cx="3742167" cy="1559025"/>
        </a:xfrm>
        <a:prstGeom prst="roundRect">
          <a:avLst/>
        </a:prstGeom>
        <a:gradFill rotWithShape="0">
          <a:gsLst>
            <a:gs pos="0">
              <a:schemeClr val="accent3">
                <a:hueOff val="0"/>
                <a:satOff val="0"/>
                <a:lumOff val="0"/>
                <a:alphaOff val="0"/>
                <a:tint val="96000"/>
                <a:lumMod val="104000"/>
              </a:schemeClr>
            </a:gs>
            <a:gs pos="100000">
              <a:schemeClr val="accent3">
                <a:hueOff val="0"/>
                <a:satOff val="0"/>
                <a:lumOff val="0"/>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b="1" kern="1200"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libri" panose="020F0502020204030204" pitchFamily="34" charset="0"/>
              <a:cs typeface="Calibri" panose="020F0502020204030204" pitchFamily="34" charset="0"/>
            </a:rPr>
            <a:t>Total sales, Average sales, and Total profit per Year</a:t>
          </a:r>
          <a:endParaRPr lang="en-US" sz="2800" b="1" kern="1200" dirty="0">
            <a:latin typeface="Calibri" panose="020F0502020204030204" pitchFamily="34" charset="0"/>
            <a:cs typeface="Calibri" panose="020F0502020204030204" pitchFamily="34" charset="0"/>
          </a:endParaRPr>
        </a:p>
      </dsp:txBody>
      <dsp:txXfrm>
        <a:off x="76105" y="904730"/>
        <a:ext cx="3589957" cy="1406815"/>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9CCC540-B413-A64B-A43D-9F9B8D7B1B9E}">
      <dsp:nvSpPr>
        <dsp:cNvPr id="0" name=""/>
        <dsp:cNvSpPr/>
      </dsp:nvSpPr>
      <dsp:spPr>
        <a:xfrm>
          <a:off x="0" y="619487"/>
          <a:ext cx="3643674" cy="1977300"/>
        </a:xfrm>
        <a:prstGeom prst="roundRect">
          <a:avLst/>
        </a:prstGeom>
        <a:solidFill>
          <a:schemeClr val="accent5">
            <a:lumMod val="7500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dirty="0">
              <a:solidFill>
                <a:schemeClr val="bg1"/>
              </a:solidFill>
              <a:latin typeface="Calibri" panose="020F0502020204030204" pitchFamily="34" charset="0"/>
              <a:cs typeface="Calibri" panose="020F0502020204030204" pitchFamily="34" charset="0"/>
            </a:rPr>
            <a:t>Understand sales peak, slump, monthly trends for the complete year</a:t>
          </a:r>
          <a:endParaRPr lang="en-US" sz="2800" kern="1200" dirty="0">
            <a:latin typeface="Calibri" panose="020F0502020204030204" pitchFamily="34" charset="0"/>
            <a:cs typeface="Calibri" panose="020F0502020204030204" pitchFamily="34" charset="0"/>
          </a:endParaRPr>
        </a:p>
      </dsp:txBody>
      <dsp:txXfrm>
        <a:off x="96524" y="716011"/>
        <a:ext cx="3450626" cy="1784252"/>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9CCC540-B413-A64B-A43D-9F9B8D7B1B9E}">
      <dsp:nvSpPr>
        <dsp:cNvPr id="0" name=""/>
        <dsp:cNvSpPr/>
      </dsp:nvSpPr>
      <dsp:spPr>
        <a:xfrm>
          <a:off x="0" y="619487"/>
          <a:ext cx="3643674" cy="1977300"/>
        </a:xfrm>
        <a:prstGeom prst="roundRect">
          <a:avLst/>
        </a:prstGeom>
        <a:solidFill>
          <a:schemeClr val="accent5">
            <a:lumMod val="7500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dirty="0">
              <a:solidFill>
                <a:schemeClr val="bg1"/>
              </a:solidFill>
              <a:latin typeface="Calibri" panose="020F0502020204030204" pitchFamily="34" charset="0"/>
              <a:cs typeface="Calibri" panose="020F0502020204030204" pitchFamily="34" charset="0"/>
            </a:rPr>
            <a:t>Understand sales peak, slump, monthly trends for the complete year</a:t>
          </a:r>
          <a:endParaRPr lang="en-US" sz="2800" kern="1200" dirty="0">
            <a:latin typeface="Calibri" panose="020F0502020204030204" pitchFamily="34" charset="0"/>
            <a:cs typeface="Calibri" panose="020F0502020204030204" pitchFamily="34" charset="0"/>
          </a:endParaRPr>
        </a:p>
      </dsp:txBody>
      <dsp:txXfrm>
        <a:off x="96524" y="716011"/>
        <a:ext cx="3450626" cy="1784252"/>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A07E28-2324-174D-93FE-5A49C9BF4E2D}">
      <dsp:nvSpPr>
        <dsp:cNvPr id="0" name=""/>
        <dsp:cNvSpPr/>
      </dsp:nvSpPr>
      <dsp:spPr>
        <a:xfrm>
          <a:off x="0" y="999737"/>
          <a:ext cx="3643674" cy="1216800"/>
        </a:xfrm>
        <a:prstGeom prst="roundRect">
          <a:avLst/>
        </a:prstGeom>
        <a:gradFill rotWithShape="0">
          <a:gsLst>
            <a:gs pos="0">
              <a:schemeClr val="accent2">
                <a:hueOff val="0"/>
                <a:satOff val="0"/>
                <a:lumOff val="0"/>
                <a:alphaOff val="0"/>
                <a:tint val="96000"/>
                <a:lumMod val="104000"/>
              </a:schemeClr>
            </a:gs>
            <a:gs pos="100000">
              <a:schemeClr val="accent2">
                <a:hueOff val="0"/>
                <a:satOff val="0"/>
                <a:lumOff val="0"/>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dirty="0">
              <a:latin typeface="Calibri" panose="020F0502020204030204" pitchFamily="34" charset="0"/>
              <a:cs typeface="Calibri" panose="020F0502020204030204" pitchFamily="34" charset="0"/>
            </a:rPr>
            <a:t>Identifying popular product categories</a:t>
          </a:r>
        </a:p>
      </dsp:txBody>
      <dsp:txXfrm>
        <a:off x="59399" y="1059136"/>
        <a:ext cx="3524876" cy="1098002"/>
      </dsp:txXfrm>
    </dsp:sp>
  </dsp:spTree>
</dsp:drawing>
</file>

<file path=ppt/diagrams/layout1.xml><?xml version="1.0" encoding="utf-8"?>
<dgm:layoutDef xmlns:dgm="http://schemas.openxmlformats.org/drawingml/2006/diagram" xmlns:a="http://schemas.openxmlformats.org/drawingml/2006/main" uniqueId="urn:microsoft.com/office/officeart/2005/8/layout/matrix1">
  <dgm:title val=""/>
  <dgm:desc val=""/>
  <dgm:catLst>
    <dgm:cat type="matrix" pri="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styleData>
  <dgm:clr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clrData>
  <dgm:layoutNode name="diagram">
    <dgm:varLst>
      <dgm:chMax val="1"/>
      <dgm:dir/>
      <dgm:animLvl val="ctr"/>
      <dgm:resizeHandles val="exact"/>
    </dgm:varLst>
    <dgm:alg type="composite"/>
    <dgm:shape xmlns:r="http://schemas.openxmlformats.org/officeDocument/2006/relationships" r:blip="">
      <dgm:adjLst/>
    </dgm:shape>
    <dgm:presOf/>
    <dgm:constrLst>
      <dgm:constr type="ctrX" for="ch" forName="matrix" refType="w" fact="0.5"/>
      <dgm:constr type="ctrY" for="ch" forName="matrix" refType="h" fact="0.5"/>
      <dgm:constr type="w" for="ch" forName="matrix" refType="w"/>
      <dgm:constr type="h" for="ch" forName="matrix" refType="h"/>
      <dgm:constr type="ctrX" for="ch" forName="centerTile" refType="w" fact="0.5"/>
      <dgm:constr type="ctrY" for="ch" forName="centerTile" refType="h" fact="0.5"/>
      <dgm:constr type="w" for="ch" forName="centerTile" refType="w" fact="0.3"/>
      <dgm:constr type="h" for="ch" forName="centerTile" refType="h" fact="0.25"/>
      <dgm:constr type="primFontSz" for="des" ptType="node" op="equ" val="65"/>
    </dgm:constrLst>
    <dgm:ruleLst/>
    <dgm:choose name="Name0">
      <dgm:if name="Name1" axis="ch" ptType="node" func="cnt" op="gte" val="1">
        <dgm:layoutNode name="matrix">
          <dgm:alg type="composite"/>
          <dgm:shape xmlns:r="http://schemas.openxmlformats.org/officeDocument/2006/relationships" r:blip="">
            <dgm:adjLst/>
          </dgm:shape>
          <dgm:presOf/>
          <dgm:constrLst>
            <dgm:constr type="l" for="ch" forName="tile1"/>
            <dgm:constr type="t" for="ch" forName="tile1"/>
            <dgm:constr type="r" for="ch" forName="tile1" refType="w" fact="0.5"/>
            <dgm:constr type="b" for="ch" forName="tile1" refType="h" fact="0.5"/>
            <dgm:constr type="l" for="ch" forName="tile1text" refType="l" refFor="ch" refForName="tile1"/>
            <dgm:constr type="t" for="ch" forName="tile1text" refType="t" refFor="ch" refForName="tile1"/>
            <dgm:constr type="w" for="ch" forName="tile1text" refType="w" refFor="ch" refForName="tile1"/>
            <dgm:constr type="h" for="ch" forName="tile1text" refType="h" refFor="ch" refForName="tile1" fact="0.75"/>
            <dgm:constr type="r" for="ch" forName="tile2" refType="w"/>
            <dgm:constr type="t" for="ch" forName="tile2"/>
            <dgm:constr type="l" for="ch" forName="tile2" refType="w" fact="0.5"/>
            <dgm:constr type="b" for="ch" forName="tile2" refType="h" fact="0.5"/>
            <dgm:constr type="r" for="ch" forName="tile2text" refType="r" refFor="ch" refForName="tile2"/>
            <dgm:constr type="t" for="ch" forName="tile2text" refType="t" refFor="ch" refForName="tile2"/>
            <dgm:constr type="w" for="ch" forName="tile2text" refType="w" refFor="ch" refForName="tile2"/>
            <dgm:constr type="h" for="ch" forName="tile2text" refType="h" refFor="ch" refForName="tile2" fact="0.75"/>
            <dgm:constr type="l" for="ch" forName="tile3"/>
            <dgm:constr type="b" for="ch" forName="tile3" refType="h"/>
            <dgm:constr type="r" for="ch" forName="tile3" refType="w" fact="0.5"/>
            <dgm:constr type="t" for="ch" forName="tile3" refType="h" fact="0.5"/>
            <dgm:constr type="l" for="ch" forName="tile3text" refType="l" refFor="ch" refForName="tile3"/>
            <dgm:constr type="b" for="ch" forName="tile3text" refType="b" refFor="ch" refForName="tile3"/>
            <dgm:constr type="w" for="ch" forName="tile3text" refType="w" refFor="ch" refForName="tile3"/>
            <dgm:constr type="h" for="ch" forName="tile3text" refType="h" refFor="ch" refForName="tile3" fact="0.75"/>
            <dgm:constr type="r" for="ch" forName="tile4" refType="w"/>
            <dgm:constr type="b" for="ch" forName="tile4" refType="h"/>
            <dgm:constr type="l" for="ch" forName="tile4" refType="w" fact="0.5"/>
            <dgm:constr type="t" for="ch" forName="tile4" refType="h" fact="0.5"/>
            <dgm:constr type="r" for="ch" forName="tile4text" refType="r" refFor="ch" refForName="tile4"/>
            <dgm:constr type="b" for="ch" forName="tile4text" refType="b" refFor="ch" refForName="tile4"/>
            <dgm:constr type="w" for="ch" forName="tile4text" refType="w" refFor="ch" refForName="tile4"/>
            <dgm:constr type="h" for="ch" forName="tile4text" refType="h" refFor="ch" refForName="tile4" fact="0.75"/>
          </dgm:constrLst>
          <dgm:ruleLst/>
          <dgm:layoutNode name="tile1" styleLbl="node1">
            <dgm:alg type="sp"/>
            <dgm:shape xmlns:r="http://schemas.openxmlformats.org/officeDocument/2006/relationships" rot="270" type="round1Rect" r:blip="">
              <dgm:adjLst/>
            </dgm:shape>
            <dgm:choose name="Name2">
              <dgm:if name="Name3" func="var" arg="dir" op="equ" val="norm">
                <dgm:presOf axis="ch ch desOrSelf" ptType="node node node" st="1 1 1" cnt="1 1 0"/>
              </dgm:if>
              <dgm:else name="Name4">
                <dgm:presOf axis="ch ch desOrSelf" ptType="node node node" st="1 2 1" cnt="1 1 0"/>
              </dgm:else>
            </dgm:choose>
            <dgm:constrLst/>
            <dgm:ruleLst/>
          </dgm:layoutNode>
          <dgm:layoutNode name="tile1text" styleLbl="node1">
            <dgm:varLst>
              <dgm:chMax val="0"/>
              <dgm:chPref val="0"/>
              <dgm:bulletEnabled val="1"/>
            </dgm:varLst>
            <dgm:choose name="Name5">
              <dgm:if name="Name6" axis="root des" func="maxDepth" op="gte" val="3">
                <dgm:alg type="tx">
                  <dgm:param type="txAnchorVert" val="t"/>
                  <dgm:param type="parTxLTRAlign" val="l"/>
                  <dgm:param type="parTxRTLAlign" val="r"/>
                </dgm:alg>
              </dgm:if>
              <dgm:else name="Name7">
                <dgm:alg type="tx"/>
              </dgm:else>
            </dgm:choose>
            <dgm:shape xmlns:r="http://schemas.openxmlformats.org/officeDocument/2006/relationships" rot="270" type="rect" r:blip="" hideGeom="1">
              <dgm:adjLst>
                <dgm:adj idx="1" val="0.2"/>
              </dgm:adjLst>
            </dgm:shape>
            <dgm:choose name="Name8">
              <dgm:if name="Name9" func="var" arg="dir" op="equ" val="norm">
                <dgm:presOf axis="ch ch desOrSelf" ptType="node node node" st="1 1 1" cnt="1 1 0"/>
              </dgm:if>
              <dgm:else name="Name10">
                <dgm:presOf axis="ch ch desOrSelf" ptType="node node node" st="1 2 1" cnt="1 1 0"/>
              </dgm:else>
            </dgm:choose>
            <dgm:constrLst/>
            <dgm:ruleLst>
              <dgm:rule type="primFontSz" val="5" fact="NaN" max="NaN"/>
            </dgm:ruleLst>
          </dgm:layoutNode>
          <dgm:layoutNode name="tile2" styleLbl="node1">
            <dgm:alg type="sp"/>
            <dgm:shape xmlns:r="http://schemas.openxmlformats.org/officeDocument/2006/relationships" type="round1Rect" r:blip="">
              <dgm:adjLst/>
            </dgm:shape>
            <dgm:choose name="Name11">
              <dgm:if name="Name12" func="var" arg="dir" op="equ" val="norm">
                <dgm:presOf axis="ch ch desOrSelf" ptType="node node node" st="1 2 1" cnt="1 1 0"/>
              </dgm:if>
              <dgm:else name="Name13">
                <dgm:presOf axis="ch ch desOrSelf" ptType="node node node" st="1 1 1" cnt="1 1 0"/>
              </dgm:else>
            </dgm:choose>
            <dgm:constrLst/>
            <dgm:ruleLst/>
          </dgm:layoutNode>
          <dgm:layoutNode name="tile2text" styleLbl="node1">
            <dgm:varLst>
              <dgm:chMax val="0"/>
              <dgm:chPref val="0"/>
              <dgm:bulletEnabled val="1"/>
            </dgm:varLst>
            <dgm:choose name="Name14">
              <dgm:if name="Name15" axis="root des" func="maxDepth" op="gte" val="3">
                <dgm:alg type="tx">
                  <dgm:param type="txAnchorVert" val="t"/>
                  <dgm:param type="parTxLTRAlign" val="l"/>
                  <dgm:param type="parTxRTLAlign" val="r"/>
                </dgm:alg>
              </dgm:if>
              <dgm:else name="Name16">
                <dgm:alg type="tx"/>
              </dgm:else>
            </dgm:choose>
            <dgm:shape xmlns:r="http://schemas.openxmlformats.org/officeDocument/2006/relationships" type="rect" r:blip="" hideGeom="1">
              <dgm:adjLst/>
            </dgm:shape>
            <dgm:choose name="Name17">
              <dgm:if name="Name18" func="var" arg="dir" op="equ" val="norm">
                <dgm:presOf axis="ch ch desOrSelf" ptType="node node node" st="1 2 1" cnt="1 1 0"/>
              </dgm:if>
              <dgm:else name="Name19">
                <dgm:presOf axis="ch ch desOrSelf" ptType="node node node" st="1 1 1" cnt="1 1 0"/>
              </dgm:else>
            </dgm:choose>
            <dgm:constrLst/>
            <dgm:ruleLst>
              <dgm:rule type="primFontSz" val="5" fact="NaN" max="NaN"/>
            </dgm:ruleLst>
          </dgm:layoutNode>
          <dgm:layoutNode name="tile3" styleLbl="node1">
            <dgm:alg type="sp"/>
            <dgm:shape xmlns:r="http://schemas.openxmlformats.org/officeDocument/2006/relationships" rot="180" type="round1Rect" r:blip="">
              <dgm:adjLst/>
            </dgm:shape>
            <dgm:choose name="Name20">
              <dgm:if name="Name21" func="var" arg="dir" op="equ" val="norm">
                <dgm:presOf axis="ch ch desOrSelf" ptType="node node node" st="1 3 1" cnt="1 1 0"/>
              </dgm:if>
              <dgm:else name="Name22">
                <dgm:presOf axis="ch ch desOrSelf" ptType="node node node" st="1 4 1" cnt="1 1 0"/>
              </dgm:else>
            </dgm:choose>
            <dgm:constrLst/>
            <dgm:ruleLst/>
          </dgm:layoutNode>
          <dgm:layoutNode name="tile3text" styleLbl="node1">
            <dgm:varLst>
              <dgm:chMax val="0"/>
              <dgm:chPref val="0"/>
              <dgm:bulletEnabled val="1"/>
            </dgm:varLst>
            <dgm:choose name="Name23">
              <dgm:if name="Name24" axis="root des" func="maxDepth" op="gte" val="3">
                <dgm:alg type="tx">
                  <dgm:param type="txAnchorVert" val="t"/>
                  <dgm:param type="parTxLTRAlign" val="l"/>
                  <dgm:param type="parTxRTLAlign" val="r"/>
                </dgm:alg>
              </dgm:if>
              <dgm:else name="Name25">
                <dgm:alg type="tx"/>
              </dgm:else>
            </dgm:choose>
            <dgm:shape xmlns:r="http://schemas.openxmlformats.org/officeDocument/2006/relationships" rot="180" type="rect" r:blip="" hideGeom="1">
              <dgm:adjLst/>
            </dgm:shape>
            <dgm:choose name="Name26">
              <dgm:if name="Name27" func="var" arg="dir" op="equ" val="norm">
                <dgm:presOf axis="ch ch desOrSelf" ptType="node node node" st="1 3 1" cnt="1 1 0"/>
              </dgm:if>
              <dgm:else name="Name28">
                <dgm:presOf axis="ch ch desOrSelf" ptType="node node node" st="1 4 1" cnt="1 1 0"/>
              </dgm:else>
            </dgm:choose>
            <dgm:constrLst/>
            <dgm:ruleLst>
              <dgm:rule type="primFontSz" val="5" fact="NaN" max="NaN"/>
            </dgm:ruleLst>
          </dgm:layoutNode>
          <dgm:layoutNode name="tile4" styleLbl="node1">
            <dgm:alg type="sp"/>
            <dgm:shape xmlns:r="http://schemas.openxmlformats.org/officeDocument/2006/relationships" rot="90" type="round1Rect" r:blip="">
              <dgm:adjLst/>
            </dgm:shape>
            <dgm:choose name="Name29">
              <dgm:if name="Name30" func="var" arg="dir" op="equ" val="norm">
                <dgm:presOf axis="ch ch desOrSelf" ptType="node node node" st="1 4 1" cnt="1 1 0"/>
              </dgm:if>
              <dgm:else name="Name31">
                <dgm:presOf axis="ch ch desOrSelf" ptType="node node node" st="1 3 1" cnt="1 1 0"/>
              </dgm:else>
            </dgm:choose>
            <dgm:constrLst/>
            <dgm:ruleLst/>
          </dgm:layoutNode>
          <dgm:layoutNode name="tile4text" styleLbl="node1">
            <dgm:varLst>
              <dgm:chMax val="0"/>
              <dgm:chPref val="0"/>
              <dgm:bulletEnabled val="1"/>
            </dgm:varLst>
            <dgm:choose name="Name32">
              <dgm:if name="Name33" axis="root des" func="maxDepth" op="gte" val="3">
                <dgm:alg type="tx">
                  <dgm:param type="txAnchorVert" val="t"/>
                  <dgm:param type="parTxLTRAlign" val="l"/>
                  <dgm:param type="parTxRTLAlign" val="r"/>
                </dgm:alg>
              </dgm:if>
              <dgm:else name="Name34">
                <dgm:alg type="tx"/>
              </dgm:else>
            </dgm:choose>
            <dgm:shape xmlns:r="http://schemas.openxmlformats.org/officeDocument/2006/relationships" rot="90" type="rect" r:blip="" hideGeom="1">
              <dgm:adjLst/>
            </dgm:shape>
            <dgm:choose name="Name35">
              <dgm:if name="Name36" func="var" arg="dir" op="equ" val="norm">
                <dgm:presOf axis="ch ch desOrSelf" ptType="node node node" st="1 4 1" cnt="1 1 0"/>
              </dgm:if>
              <dgm:else name="Name37">
                <dgm:presOf axis="ch ch desOrSelf" ptType="node node node" st="1 3 1" cnt="1 1 0"/>
              </dgm:else>
            </dgm:choose>
            <dgm:constrLst/>
            <dgm:ruleLst>
              <dgm:rule type="primFontSz" val="5" fact="NaN" max="NaN"/>
            </dgm:ruleLst>
          </dgm:layoutNode>
        </dgm:layoutNode>
        <dgm:layoutNode name="centerTile" styleLbl="fgShp">
          <dgm:varLst>
            <dgm:chMax val="0"/>
            <dgm:chPref val="0"/>
          </dgm:varLst>
          <dgm:alg type="tx"/>
          <dgm:shape xmlns:r="http://schemas.openxmlformats.org/officeDocument/2006/relationships" type="roundRect" r:blip="">
            <dgm:adjLst/>
          </dgm:shape>
          <dgm:presOf axis="ch" ptType="node" cnt="1"/>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8"/>
    </dgm:choose>
  </dgm:layoutNode>
</dgm:layoutDef>
</file>

<file path=ppt/diagrams/layout1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52CB081-3B3C-CD4F-B28B-2779EBFA429F}" type="datetimeFigureOut">
              <a:rPr lang="en-US" smtClean="0"/>
              <a:t>12/7/23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A99719C-7499-E741-A51D-065A1DDBD03C}" type="slidenum">
              <a:rPr lang="en-US" smtClean="0"/>
              <a:t>‹#›</a:t>
            </a:fld>
            <a:endParaRPr lang="en-US"/>
          </a:p>
        </p:txBody>
      </p:sp>
    </p:spTree>
    <p:extLst>
      <p:ext uri="{BB962C8B-B14F-4D97-AF65-F5344CB8AC3E}">
        <p14:creationId xmlns:p14="http://schemas.microsoft.com/office/powerpoint/2010/main" val="11167052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A99719C-7499-E741-A51D-065A1DDBD03C}" type="slidenum">
              <a:rPr lang="en-US" smtClean="0"/>
              <a:t>9</a:t>
            </a:fld>
            <a:endParaRPr lang="en-US"/>
          </a:p>
        </p:txBody>
      </p:sp>
    </p:spTree>
    <p:extLst>
      <p:ext uri="{BB962C8B-B14F-4D97-AF65-F5344CB8AC3E}">
        <p14:creationId xmlns:p14="http://schemas.microsoft.com/office/powerpoint/2010/main" val="6319820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A99719C-7499-E741-A51D-065A1DDBD03C}" type="slidenum">
              <a:rPr lang="en-US" smtClean="0"/>
              <a:t>20</a:t>
            </a:fld>
            <a:endParaRPr lang="en-US"/>
          </a:p>
        </p:txBody>
      </p:sp>
    </p:spTree>
    <p:extLst>
      <p:ext uri="{BB962C8B-B14F-4D97-AF65-F5344CB8AC3E}">
        <p14:creationId xmlns:p14="http://schemas.microsoft.com/office/powerpoint/2010/main" val="16689885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73D55F9-11A3-4523-8F38-6BA37933791A}" type="datetime1">
              <a:rPr lang="en-US" smtClean="0"/>
              <a:t>12/7/23</a:t>
            </a:fld>
            <a:endParaRPr lang="en-US"/>
          </a:p>
        </p:txBody>
      </p:sp>
      <p:sp>
        <p:nvSpPr>
          <p:cNvPr id="5" name="Footer Placeholder 4"/>
          <p:cNvSpPr>
            <a:spLocks noGrp="1"/>
          </p:cNvSpPr>
          <p:nvPr>
            <p:ph type="ftr" sz="quarter" idx="11"/>
          </p:nvPr>
        </p:nvSpPr>
        <p:spPr/>
        <p:txBody>
          <a:bodyPr/>
          <a:lstStyle/>
          <a:p>
            <a:r>
              <a:rPr lang="en-US"/>
              <a:t>Sample Footer Text</a:t>
            </a:r>
          </a:p>
        </p:txBody>
      </p:sp>
      <p:sp>
        <p:nvSpPr>
          <p:cNvPr id="6" name="Slide Number Placeholder 5"/>
          <p:cNvSpPr>
            <a:spLocks noGrp="1"/>
          </p:cNvSpPr>
          <p:nvPr>
            <p:ph type="sldNum" sz="quarter" idx="12"/>
          </p:nvPr>
        </p:nvSpPr>
        <p:spPr/>
        <p:txBody>
          <a:bodyPr/>
          <a:lstStyle/>
          <a:p>
            <a:fld id="{11A71338-8BA2-4C79-A6C5-5A8E30081D0C}" type="slidenum">
              <a:rPr lang="en-US" smtClean="0"/>
              <a:t>‹#›</a:t>
            </a:fld>
            <a:endParaRPr lang="en-US"/>
          </a:p>
        </p:txBody>
      </p:sp>
    </p:spTree>
    <p:extLst>
      <p:ext uri="{BB962C8B-B14F-4D97-AF65-F5344CB8AC3E}">
        <p14:creationId xmlns:p14="http://schemas.microsoft.com/office/powerpoint/2010/main" val="31247475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93BAB95-8DA7-460B-B00A-7037C8394FB0}" type="datetime1">
              <a:rPr lang="en-US" smtClean="0"/>
              <a:pPr/>
              <a:t>12/7/23</a:t>
            </a:fld>
            <a:endParaRPr lang="en-US"/>
          </a:p>
        </p:txBody>
      </p:sp>
      <p:sp>
        <p:nvSpPr>
          <p:cNvPr id="6" name="Footer Placeholder 5"/>
          <p:cNvSpPr>
            <a:spLocks noGrp="1"/>
          </p:cNvSpPr>
          <p:nvPr>
            <p:ph type="ftr" sz="quarter" idx="11"/>
          </p:nvPr>
        </p:nvSpPr>
        <p:spPr/>
        <p:txBody>
          <a:bodyPr/>
          <a:lstStyle/>
          <a:p>
            <a:r>
              <a:rPr lang="en-US"/>
              <a:t>Sample Footer Text</a:t>
            </a:r>
            <a:endParaRPr lang="en-US">
              <a:solidFill>
                <a:srgbClr val="FFFFFF"/>
              </a:solidFill>
            </a:endParaRPr>
          </a:p>
        </p:txBody>
      </p:sp>
      <p:sp>
        <p:nvSpPr>
          <p:cNvPr id="7" name="Slide Number Placeholder 6"/>
          <p:cNvSpPr>
            <a:spLocks noGrp="1"/>
          </p:cNvSpPr>
          <p:nvPr>
            <p:ph type="sldNum" sz="quarter" idx="12"/>
          </p:nvPr>
        </p:nvSpPr>
        <p:spPr/>
        <p:txBody>
          <a:bodyPr/>
          <a:lstStyle/>
          <a:p>
            <a:fld id="{11A71338-8BA2-4C79-A6C5-5A8E30081D0C}" type="slidenum">
              <a:rPr lang="en-US" smtClean="0"/>
              <a:pPr/>
              <a:t>‹#›</a:t>
            </a:fld>
            <a:endParaRPr lang="en-US"/>
          </a:p>
        </p:txBody>
      </p:sp>
    </p:spTree>
    <p:extLst>
      <p:ext uri="{BB962C8B-B14F-4D97-AF65-F5344CB8AC3E}">
        <p14:creationId xmlns:p14="http://schemas.microsoft.com/office/powerpoint/2010/main" val="531947725"/>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93BAB95-8DA7-460B-B00A-7037C8394FB0}" type="datetime1">
              <a:rPr lang="en-US" smtClean="0"/>
              <a:pPr/>
              <a:t>12/7/23</a:t>
            </a:fld>
            <a:endParaRPr lang="en-US"/>
          </a:p>
        </p:txBody>
      </p:sp>
      <p:sp>
        <p:nvSpPr>
          <p:cNvPr id="5" name="Footer Placeholder 4"/>
          <p:cNvSpPr>
            <a:spLocks noGrp="1"/>
          </p:cNvSpPr>
          <p:nvPr>
            <p:ph type="ftr" sz="quarter" idx="11"/>
          </p:nvPr>
        </p:nvSpPr>
        <p:spPr/>
        <p:txBody>
          <a:bodyPr/>
          <a:lstStyle/>
          <a:p>
            <a:r>
              <a:rPr lang="en-US"/>
              <a:t>Sample Footer Text</a:t>
            </a:r>
            <a:endParaRPr lang="en-US">
              <a:solidFill>
                <a:srgbClr val="FFFFFF"/>
              </a:solidFill>
            </a:endParaRPr>
          </a:p>
        </p:txBody>
      </p:sp>
      <p:sp>
        <p:nvSpPr>
          <p:cNvPr id="6" name="Slide Number Placeholder 5"/>
          <p:cNvSpPr>
            <a:spLocks noGrp="1"/>
          </p:cNvSpPr>
          <p:nvPr>
            <p:ph type="sldNum" sz="quarter" idx="12"/>
          </p:nvPr>
        </p:nvSpPr>
        <p:spPr/>
        <p:txBody>
          <a:bodyPr/>
          <a:lstStyle/>
          <a:p>
            <a:fld id="{11A71338-8BA2-4C79-A6C5-5A8E30081D0C}" type="slidenum">
              <a:rPr lang="en-US" smtClean="0"/>
              <a:pPr/>
              <a:t>‹#›</a:t>
            </a:fld>
            <a:endParaRPr lang="en-US"/>
          </a:p>
        </p:txBody>
      </p:sp>
    </p:spTree>
    <p:extLst>
      <p:ext uri="{BB962C8B-B14F-4D97-AF65-F5344CB8AC3E}">
        <p14:creationId xmlns:p14="http://schemas.microsoft.com/office/powerpoint/2010/main" val="3575943104"/>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193BAB95-8DA7-460B-B00A-7037C8394FB0}" type="datetime1">
              <a:rPr lang="en-US" smtClean="0"/>
              <a:pPr/>
              <a:t>12/7/23</a:t>
            </a:fld>
            <a:endParaRPr lang="en-US"/>
          </a:p>
        </p:txBody>
      </p:sp>
      <p:sp>
        <p:nvSpPr>
          <p:cNvPr id="5" name="Footer Placeholder 4"/>
          <p:cNvSpPr>
            <a:spLocks noGrp="1"/>
          </p:cNvSpPr>
          <p:nvPr>
            <p:ph type="ftr" sz="quarter" idx="11"/>
          </p:nvPr>
        </p:nvSpPr>
        <p:spPr/>
        <p:txBody>
          <a:bodyPr/>
          <a:lstStyle/>
          <a:p>
            <a:r>
              <a:rPr lang="en-US"/>
              <a:t>Sample Footer Text</a:t>
            </a:r>
            <a:endParaRPr lang="en-US">
              <a:solidFill>
                <a:srgbClr val="FFFFFF"/>
              </a:solidFill>
            </a:endParaRPr>
          </a:p>
        </p:txBody>
      </p:sp>
      <p:sp>
        <p:nvSpPr>
          <p:cNvPr id="6" name="Slide Number Placeholder 5"/>
          <p:cNvSpPr>
            <a:spLocks noGrp="1"/>
          </p:cNvSpPr>
          <p:nvPr>
            <p:ph type="sldNum" sz="quarter" idx="12"/>
          </p:nvPr>
        </p:nvSpPr>
        <p:spPr/>
        <p:txBody>
          <a:bodyPr/>
          <a:lstStyle/>
          <a:p>
            <a:fld id="{11A71338-8BA2-4C79-A6C5-5A8E30081D0C}" type="slidenum">
              <a:rPr lang="en-US" smtClean="0"/>
              <a:pPr/>
              <a:t>‹#›</a:t>
            </a:fld>
            <a:endParaRPr lang="en-US"/>
          </a:p>
        </p:txBody>
      </p:sp>
    </p:spTree>
    <p:extLst>
      <p:ext uri="{BB962C8B-B14F-4D97-AF65-F5344CB8AC3E}">
        <p14:creationId xmlns:p14="http://schemas.microsoft.com/office/powerpoint/2010/main" val="1798617654"/>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193BAB95-8DA7-460B-B00A-7037C8394FB0}" type="datetime1">
              <a:rPr lang="en-US" smtClean="0"/>
              <a:pPr/>
              <a:t>12/7/23</a:t>
            </a:fld>
            <a:endParaRPr lang="en-US"/>
          </a:p>
        </p:txBody>
      </p:sp>
      <p:sp>
        <p:nvSpPr>
          <p:cNvPr id="5" name="Footer Placeholder 4"/>
          <p:cNvSpPr>
            <a:spLocks noGrp="1"/>
          </p:cNvSpPr>
          <p:nvPr>
            <p:ph type="ftr" sz="quarter" idx="11"/>
          </p:nvPr>
        </p:nvSpPr>
        <p:spPr/>
        <p:txBody>
          <a:bodyPr/>
          <a:lstStyle/>
          <a:p>
            <a:r>
              <a:rPr lang="en-US"/>
              <a:t>Sample Footer Text</a:t>
            </a:r>
            <a:endParaRPr lang="en-US">
              <a:solidFill>
                <a:srgbClr val="FFFFFF"/>
              </a:solidFill>
            </a:endParaRPr>
          </a:p>
        </p:txBody>
      </p:sp>
      <p:sp>
        <p:nvSpPr>
          <p:cNvPr id="6" name="Slide Number Placeholder 5"/>
          <p:cNvSpPr>
            <a:spLocks noGrp="1"/>
          </p:cNvSpPr>
          <p:nvPr>
            <p:ph type="sldNum" sz="quarter" idx="12"/>
          </p:nvPr>
        </p:nvSpPr>
        <p:spPr/>
        <p:txBody>
          <a:bodyPr/>
          <a:lstStyle/>
          <a:p>
            <a:fld id="{11A71338-8BA2-4C79-A6C5-5A8E30081D0C}" type="slidenum">
              <a:rPr lang="en-US" smtClean="0"/>
              <a:pPr/>
              <a:t>‹#›</a:t>
            </a:fld>
            <a:endParaRPr lang="en-US"/>
          </a:p>
        </p:txBody>
      </p:sp>
    </p:spTree>
    <p:extLst>
      <p:ext uri="{BB962C8B-B14F-4D97-AF65-F5344CB8AC3E}">
        <p14:creationId xmlns:p14="http://schemas.microsoft.com/office/powerpoint/2010/main" val="2953646007"/>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93BAB95-8DA7-460B-B00A-7037C8394FB0}" type="datetime1">
              <a:rPr lang="en-US" smtClean="0"/>
              <a:pPr/>
              <a:t>12/7/23</a:t>
            </a:fld>
            <a:endParaRPr lang="en-US"/>
          </a:p>
        </p:txBody>
      </p:sp>
      <p:sp>
        <p:nvSpPr>
          <p:cNvPr id="5" name="Footer Placeholder 4"/>
          <p:cNvSpPr>
            <a:spLocks noGrp="1"/>
          </p:cNvSpPr>
          <p:nvPr>
            <p:ph type="ftr" sz="quarter" idx="11"/>
          </p:nvPr>
        </p:nvSpPr>
        <p:spPr/>
        <p:txBody>
          <a:bodyPr/>
          <a:lstStyle/>
          <a:p>
            <a:r>
              <a:rPr lang="en-US"/>
              <a:t>Sample Footer Text</a:t>
            </a:r>
            <a:endParaRPr lang="en-US">
              <a:solidFill>
                <a:srgbClr val="FFFFFF"/>
              </a:solidFill>
            </a:endParaRPr>
          </a:p>
        </p:txBody>
      </p:sp>
      <p:sp>
        <p:nvSpPr>
          <p:cNvPr id="6" name="Slide Number Placeholder 5"/>
          <p:cNvSpPr>
            <a:spLocks noGrp="1"/>
          </p:cNvSpPr>
          <p:nvPr>
            <p:ph type="sldNum" sz="quarter" idx="12"/>
          </p:nvPr>
        </p:nvSpPr>
        <p:spPr/>
        <p:txBody>
          <a:bodyPr/>
          <a:lstStyle/>
          <a:p>
            <a:fld id="{11A71338-8BA2-4C79-A6C5-5A8E30081D0C}" type="slidenum">
              <a:rPr lang="en-US" smtClean="0"/>
              <a:pPr/>
              <a:t>‹#›</a:t>
            </a:fld>
            <a:endParaRPr lang="en-US"/>
          </a:p>
        </p:txBody>
      </p:sp>
    </p:spTree>
    <p:extLst>
      <p:ext uri="{BB962C8B-B14F-4D97-AF65-F5344CB8AC3E}">
        <p14:creationId xmlns:p14="http://schemas.microsoft.com/office/powerpoint/2010/main" val="207001405"/>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93BAB95-8DA7-460B-B00A-7037C8394FB0}" type="datetime1">
              <a:rPr lang="en-US" smtClean="0"/>
              <a:pPr/>
              <a:t>12/7/23</a:t>
            </a:fld>
            <a:endParaRPr lang="en-US"/>
          </a:p>
        </p:txBody>
      </p:sp>
      <p:sp>
        <p:nvSpPr>
          <p:cNvPr id="5" name="Footer Placeholder 4"/>
          <p:cNvSpPr>
            <a:spLocks noGrp="1"/>
          </p:cNvSpPr>
          <p:nvPr>
            <p:ph type="ftr" sz="quarter" idx="11"/>
          </p:nvPr>
        </p:nvSpPr>
        <p:spPr/>
        <p:txBody>
          <a:bodyPr/>
          <a:lstStyle/>
          <a:p>
            <a:r>
              <a:rPr lang="en-US"/>
              <a:t>Sample Footer Text</a:t>
            </a:r>
            <a:endParaRPr lang="en-US">
              <a:solidFill>
                <a:srgbClr val="FFFFFF"/>
              </a:solidFill>
            </a:endParaRPr>
          </a:p>
        </p:txBody>
      </p:sp>
      <p:sp>
        <p:nvSpPr>
          <p:cNvPr id="6" name="Slide Number Placeholder 5"/>
          <p:cNvSpPr>
            <a:spLocks noGrp="1"/>
          </p:cNvSpPr>
          <p:nvPr>
            <p:ph type="sldNum" sz="quarter" idx="12"/>
          </p:nvPr>
        </p:nvSpPr>
        <p:spPr/>
        <p:txBody>
          <a:bodyPr/>
          <a:lstStyle/>
          <a:p>
            <a:fld id="{11A71338-8BA2-4C79-A6C5-5A8E30081D0C}" type="slidenum">
              <a:rPr lang="en-US" smtClean="0"/>
              <a:pPr/>
              <a:t>‹#›</a:t>
            </a:fld>
            <a:endParaRPr lang="en-US"/>
          </a:p>
        </p:txBody>
      </p:sp>
    </p:spTree>
    <p:extLst>
      <p:ext uri="{BB962C8B-B14F-4D97-AF65-F5344CB8AC3E}">
        <p14:creationId xmlns:p14="http://schemas.microsoft.com/office/powerpoint/2010/main" val="1878797992"/>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93BAB95-8DA7-460B-B00A-7037C8394FB0}" type="datetime1">
              <a:rPr lang="en-US" smtClean="0"/>
              <a:pPr/>
              <a:t>12/7/23</a:t>
            </a:fld>
            <a:endParaRPr lang="en-US"/>
          </a:p>
        </p:txBody>
      </p:sp>
      <p:sp>
        <p:nvSpPr>
          <p:cNvPr id="5" name="Footer Placeholder 4"/>
          <p:cNvSpPr>
            <a:spLocks noGrp="1"/>
          </p:cNvSpPr>
          <p:nvPr>
            <p:ph type="ftr" sz="quarter" idx="11"/>
          </p:nvPr>
        </p:nvSpPr>
        <p:spPr/>
        <p:txBody>
          <a:bodyPr/>
          <a:lstStyle/>
          <a:p>
            <a:r>
              <a:rPr lang="en-US"/>
              <a:t>Sample Footer Text</a:t>
            </a:r>
            <a:endParaRPr lang="en-US">
              <a:solidFill>
                <a:srgbClr val="FFFFFF"/>
              </a:solidFill>
            </a:endParaRPr>
          </a:p>
        </p:txBody>
      </p:sp>
      <p:sp>
        <p:nvSpPr>
          <p:cNvPr id="6" name="Slide Number Placeholder 5"/>
          <p:cNvSpPr>
            <a:spLocks noGrp="1"/>
          </p:cNvSpPr>
          <p:nvPr>
            <p:ph type="sldNum" sz="quarter" idx="12"/>
          </p:nvPr>
        </p:nvSpPr>
        <p:spPr/>
        <p:txBody>
          <a:bodyPr/>
          <a:lstStyle/>
          <a:p>
            <a:fld id="{11A71338-8BA2-4C79-A6C5-5A8E30081D0C}" type="slidenum">
              <a:rPr lang="en-US" smtClean="0"/>
              <a:pPr/>
              <a:t>‹#›</a:t>
            </a:fld>
            <a:endParaRPr lang="en-US"/>
          </a:p>
        </p:txBody>
      </p:sp>
    </p:spTree>
    <p:extLst>
      <p:ext uri="{BB962C8B-B14F-4D97-AF65-F5344CB8AC3E}">
        <p14:creationId xmlns:p14="http://schemas.microsoft.com/office/powerpoint/2010/main" val="642707605"/>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93BAB95-8DA7-460B-B00A-7037C8394FB0}" type="datetime1">
              <a:rPr lang="en-US" smtClean="0"/>
              <a:pPr/>
              <a:t>12/7/23</a:t>
            </a:fld>
            <a:endParaRPr lang="en-US"/>
          </a:p>
        </p:txBody>
      </p:sp>
      <p:sp>
        <p:nvSpPr>
          <p:cNvPr id="5" name="Footer Placeholder 4"/>
          <p:cNvSpPr>
            <a:spLocks noGrp="1"/>
          </p:cNvSpPr>
          <p:nvPr>
            <p:ph type="ftr" sz="quarter" idx="11"/>
          </p:nvPr>
        </p:nvSpPr>
        <p:spPr/>
        <p:txBody>
          <a:bodyPr/>
          <a:lstStyle/>
          <a:p>
            <a:r>
              <a:rPr lang="en-US"/>
              <a:t>Sample Footer Text</a:t>
            </a:r>
            <a:endParaRPr lang="en-US">
              <a:solidFill>
                <a:srgbClr val="FFFFFF"/>
              </a:solidFill>
            </a:endParaRPr>
          </a:p>
        </p:txBody>
      </p:sp>
      <p:sp>
        <p:nvSpPr>
          <p:cNvPr id="6" name="Slide Number Placeholder 5"/>
          <p:cNvSpPr>
            <a:spLocks noGrp="1"/>
          </p:cNvSpPr>
          <p:nvPr>
            <p:ph type="sldNum" sz="quarter" idx="12"/>
          </p:nvPr>
        </p:nvSpPr>
        <p:spPr/>
        <p:txBody>
          <a:bodyPr/>
          <a:lstStyle/>
          <a:p>
            <a:fld id="{11A71338-8BA2-4C79-A6C5-5A8E30081D0C}" type="slidenum">
              <a:rPr lang="en-US" smtClean="0"/>
              <a:pPr/>
              <a:t>‹#›</a:t>
            </a:fld>
            <a:endParaRPr lang="en-US"/>
          </a:p>
        </p:txBody>
      </p:sp>
    </p:spTree>
    <p:extLst>
      <p:ext uri="{BB962C8B-B14F-4D97-AF65-F5344CB8AC3E}">
        <p14:creationId xmlns:p14="http://schemas.microsoft.com/office/powerpoint/2010/main" val="2695399033"/>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93BAB95-8DA7-460B-B00A-7037C8394FB0}" type="datetime1">
              <a:rPr lang="en-US" smtClean="0"/>
              <a:pPr/>
              <a:t>12/7/23</a:t>
            </a:fld>
            <a:endParaRPr lang="en-US"/>
          </a:p>
        </p:txBody>
      </p:sp>
      <p:sp>
        <p:nvSpPr>
          <p:cNvPr id="5" name="Footer Placeholder 4"/>
          <p:cNvSpPr>
            <a:spLocks noGrp="1"/>
          </p:cNvSpPr>
          <p:nvPr>
            <p:ph type="ftr" sz="quarter" idx="11"/>
          </p:nvPr>
        </p:nvSpPr>
        <p:spPr/>
        <p:txBody>
          <a:bodyPr/>
          <a:lstStyle/>
          <a:p>
            <a:r>
              <a:rPr lang="en-US"/>
              <a:t>Sample Footer Text</a:t>
            </a:r>
            <a:endParaRPr lang="en-US">
              <a:solidFill>
                <a:srgbClr val="FFFFFF"/>
              </a:solidFill>
            </a:endParaRPr>
          </a:p>
        </p:txBody>
      </p:sp>
      <p:sp>
        <p:nvSpPr>
          <p:cNvPr id="6" name="Slide Number Placeholder 5"/>
          <p:cNvSpPr>
            <a:spLocks noGrp="1"/>
          </p:cNvSpPr>
          <p:nvPr>
            <p:ph type="sldNum" sz="quarter" idx="12"/>
          </p:nvPr>
        </p:nvSpPr>
        <p:spPr/>
        <p:txBody>
          <a:bodyPr/>
          <a:lstStyle/>
          <a:p>
            <a:fld id="{11A71338-8BA2-4C79-A6C5-5A8E30081D0C}" type="slidenum">
              <a:rPr lang="en-US" smtClean="0"/>
              <a:pPr/>
              <a:t>‹#›</a:t>
            </a:fld>
            <a:endParaRPr lang="en-US"/>
          </a:p>
        </p:txBody>
      </p:sp>
    </p:spTree>
    <p:extLst>
      <p:ext uri="{BB962C8B-B14F-4D97-AF65-F5344CB8AC3E}">
        <p14:creationId xmlns:p14="http://schemas.microsoft.com/office/powerpoint/2010/main" val="956232558"/>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C33F3CA-C7E3-432D-9282-18F13836509A}" type="datetime1">
              <a:rPr lang="en-US" smtClean="0"/>
              <a:t>12/7/23</a:t>
            </a:fld>
            <a:endParaRPr lang="en-US"/>
          </a:p>
        </p:txBody>
      </p:sp>
      <p:sp>
        <p:nvSpPr>
          <p:cNvPr id="5" name="Footer Placeholder 4"/>
          <p:cNvSpPr>
            <a:spLocks noGrp="1"/>
          </p:cNvSpPr>
          <p:nvPr>
            <p:ph type="ftr" sz="quarter" idx="11"/>
          </p:nvPr>
        </p:nvSpPr>
        <p:spPr/>
        <p:txBody>
          <a:bodyPr/>
          <a:lstStyle/>
          <a:p>
            <a:r>
              <a:rPr lang="en-US"/>
              <a:t>Sample Footer Text</a:t>
            </a:r>
          </a:p>
        </p:txBody>
      </p:sp>
      <p:sp>
        <p:nvSpPr>
          <p:cNvPr id="6" name="Slide Number Placeholder 5"/>
          <p:cNvSpPr>
            <a:spLocks noGrp="1"/>
          </p:cNvSpPr>
          <p:nvPr>
            <p:ph type="sldNum" sz="quarter" idx="12"/>
          </p:nvPr>
        </p:nvSpPr>
        <p:spPr/>
        <p:txBody>
          <a:bodyPr/>
          <a:lstStyle/>
          <a:p>
            <a:fld id="{11A71338-8BA2-4C79-A6C5-5A8E30081D0C}" type="slidenum">
              <a:rPr lang="en-US" smtClean="0"/>
              <a:t>‹#›</a:t>
            </a:fld>
            <a:endParaRPr lang="en-US"/>
          </a:p>
        </p:txBody>
      </p:sp>
    </p:spTree>
    <p:extLst>
      <p:ext uri="{BB962C8B-B14F-4D97-AF65-F5344CB8AC3E}">
        <p14:creationId xmlns:p14="http://schemas.microsoft.com/office/powerpoint/2010/main" val="36006624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93BAB95-8DA7-460B-B00A-7037C8394FB0}" type="datetime1">
              <a:rPr lang="en-US" smtClean="0"/>
              <a:pPr/>
              <a:t>12/7/23</a:t>
            </a:fld>
            <a:endParaRPr lang="en-US"/>
          </a:p>
        </p:txBody>
      </p:sp>
      <p:sp>
        <p:nvSpPr>
          <p:cNvPr id="6" name="Footer Placeholder 5"/>
          <p:cNvSpPr>
            <a:spLocks noGrp="1"/>
          </p:cNvSpPr>
          <p:nvPr>
            <p:ph type="ftr" sz="quarter" idx="11"/>
          </p:nvPr>
        </p:nvSpPr>
        <p:spPr/>
        <p:txBody>
          <a:bodyPr/>
          <a:lstStyle/>
          <a:p>
            <a:r>
              <a:rPr lang="en-US"/>
              <a:t>Sample Footer Text</a:t>
            </a:r>
            <a:endParaRPr lang="en-US">
              <a:solidFill>
                <a:srgbClr val="FFFFFF"/>
              </a:solidFill>
            </a:endParaRPr>
          </a:p>
        </p:txBody>
      </p:sp>
      <p:sp>
        <p:nvSpPr>
          <p:cNvPr id="7" name="Slide Number Placeholder 6"/>
          <p:cNvSpPr>
            <a:spLocks noGrp="1"/>
          </p:cNvSpPr>
          <p:nvPr>
            <p:ph type="sldNum" sz="quarter" idx="12"/>
          </p:nvPr>
        </p:nvSpPr>
        <p:spPr/>
        <p:txBody>
          <a:bodyPr/>
          <a:lstStyle/>
          <a:p>
            <a:fld id="{11A71338-8BA2-4C79-A6C5-5A8E30081D0C}" type="slidenum">
              <a:rPr lang="en-US" smtClean="0"/>
              <a:pPr/>
              <a:t>‹#›</a:t>
            </a:fld>
            <a:endParaRPr lang="en-US"/>
          </a:p>
        </p:txBody>
      </p:sp>
    </p:spTree>
    <p:extLst>
      <p:ext uri="{BB962C8B-B14F-4D97-AF65-F5344CB8AC3E}">
        <p14:creationId xmlns:p14="http://schemas.microsoft.com/office/powerpoint/2010/main" val="4229786938"/>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93BAB95-8DA7-460B-B00A-7037C8394FB0}" type="datetime1">
              <a:rPr lang="en-US" smtClean="0"/>
              <a:pPr/>
              <a:t>12/7/23</a:t>
            </a:fld>
            <a:endParaRPr lang="en-US"/>
          </a:p>
        </p:txBody>
      </p:sp>
      <p:sp>
        <p:nvSpPr>
          <p:cNvPr id="8" name="Footer Placeholder 7"/>
          <p:cNvSpPr>
            <a:spLocks noGrp="1"/>
          </p:cNvSpPr>
          <p:nvPr>
            <p:ph type="ftr" sz="quarter" idx="11"/>
          </p:nvPr>
        </p:nvSpPr>
        <p:spPr/>
        <p:txBody>
          <a:bodyPr/>
          <a:lstStyle/>
          <a:p>
            <a:r>
              <a:rPr lang="en-US"/>
              <a:t>Sample Footer Text</a:t>
            </a:r>
            <a:endParaRPr lang="en-US">
              <a:solidFill>
                <a:srgbClr val="FFFFFF"/>
              </a:solidFill>
            </a:endParaRPr>
          </a:p>
        </p:txBody>
      </p:sp>
      <p:sp>
        <p:nvSpPr>
          <p:cNvPr id="9" name="Slide Number Placeholder 8"/>
          <p:cNvSpPr>
            <a:spLocks noGrp="1"/>
          </p:cNvSpPr>
          <p:nvPr>
            <p:ph type="sldNum" sz="quarter" idx="12"/>
          </p:nvPr>
        </p:nvSpPr>
        <p:spPr/>
        <p:txBody>
          <a:bodyPr/>
          <a:lstStyle/>
          <a:p>
            <a:fld id="{11A71338-8BA2-4C79-A6C5-5A8E30081D0C}" type="slidenum">
              <a:rPr lang="en-US" smtClean="0"/>
              <a:pPr/>
              <a:t>‹#›</a:t>
            </a:fld>
            <a:endParaRPr lang="en-US"/>
          </a:p>
        </p:txBody>
      </p:sp>
    </p:spTree>
    <p:extLst>
      <p:ext uri="{BB962C8B-B14F-4D97-AF65-F5344CB8AC3E}">
        <p14:creationId xmlns:p14="http://schemas.microsoft.com/office/powerpoint/2010/main" val="3388796820"/>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4E237E6-0076-4915-A5A8-B7C11FA4F374}" type="datetime1">
              <a:rPr lang="en-US" smtClean="0"/>
              <a:t>12/7/23</a:t>
            </a:fld>
            <a:endParaRPr lang="en-US"/>
          </a:p>
        </p:txBody>
      </p:sp>
      <p:sp>
        <p:nvSpPr>
          <p:cNvPr id="4" name="Footer Placeholder 3"/>
          <p:cNvSpPr>
            <a:spLocks noGrp="1"/>
          </p:cNvSpPr>
          <p:nvPr>
            <p:ph type="ftr" sz="quarter" idx="11"/>
          </p:nvPr>
        </p:nvSpPr>
        <p:spPr/>
        <p:txBody>
          <a:bodyPr/>
          <a:lstStyle/>
          <a:p>
            <a:r>
              <a:rPr lang="en-US"/>
              <a:t>Sample Footer Text</a:t>
            </a:r>
          </a:p>
        </p:txBody>
      </p:sp>
      <p:sp>
        <p:nvSpPr>
          <p:cNvPr id="5" name="Slide Number Placeholder 4"/>
          <p:cNvSpPr>
            <a:spLocks noGrp="1"/>
          </p:cNvSpPr>
          <p:nvPr>
            <p:ph type="sldNum" sz="quarter" idx="12"/>
          </p:nvPr>
        </p:nvSpPr>
        <p:spPr/>
        <p:txBody>
          <a:bodyPr/>
          <a:lstStyle/>
          <a:p>
            <a:fld id="{11A71338-8BA2-4C79-A6C5-5A8E30081D0C}" type="slidenum">
              <a:rPr lang="en-US" smtClean="0"/>
              <a:t>‹#›</a:t>
            </a:fld>
            <a:endParaRPr lang="en-US"/>
          </a:p>
        </p:txBody>
      </p:sp>
    </p:spTree>
    <p:extLst>
      <p:ext uri="{BB962C8B-B14F-4D97-AF65-F5344CB8AC3E}">
        <p14:creationId xmlns:p14="http://schemas.microsoft.com/office/powerpoint/2010/main" val="24677964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505F58F-C0B5-422A-8E5A-6B99E5D80F0A}" type="datetime1">
              <a:rPr lang="en-US" smtClean="0"/>
              <a:t>12/7/23</a:t>
            </a:fld>
            <a:endParaRPr lang="en-US"/>
          </a:p>
        </p:txBody>
      </p:sp>
      <p:sp>
        <p:nvSpPr>
          <p:cNvPr id="3" name="Footer Placeholder 2"/>
          <p:cNvSpPr>
            <a:spLocks noGrp="1"/>
          </p:cNvSpPr>
          <p:nvPr>
            <p:ph type="ftr" sz="quarter" idx="11"/>
          </p:nvPr>
        </p:nvSpPr>
        <p:spPr/>
        <p:txBody>
          <a:bodyPr/>
          <a:lstStyle/>
          <a:p>
            <a:r>
              <a:rPr lang="en-US"/>
              <a:t>Sample Footer Text</a:t>
            </a:r>
          </a:p>
        </p:txBody>
      </p:sp>
      <p:sp>
        <p:nvSpPr>
          <p:cNvPr id="4" name="Slide Number Placeholder 3"/>
          <p:cNvSpPr>
            <a:spLocks noGrp="1"/>
          </p:cNvSpPr>
          <p:nvPr>
            <p:ph type="sldNum" sz="quarter" idx="12"/>
          </p:nvPr>
        </p:nvSpPr>
        <p:spPr/>
        <p:txBody>
          <a:bodyPr/>
          <a:lstStyle/>
          <a:p>
            <a:fld id="{11A71338-8BA2-4C79-A6C5-5A8E30081D0C}" type="slidenum">
              <a:rPr lang="en-US" smtClean="0"/>
              <a:t>‹#›</a:t>
            </a:fld>
            <a:endParaRPr lang="en-US"/>
          </a:p>
        </p:txBody>
      </p:sp>
    </p:spTree>
    <p:extLst>
      <p:ext uri="{BB962C8B-B14F-4D97-AF65-F5344CB8AC3E}">
        <p14:creationId xmlns:p14="http://schemas.microsoft.com/office/powerpoint/2010/main" val="10176015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93BAB95-8DA7-460B-B00A-7037C8394FB0}" type="datetime1">
              <a:rPr lang="en-US" smtClean="0"/>
              <a:pPr/>
              <a:t>12/7/23</a:t>
            </a:fld>
            <a:endParaRPr lang="en-US"/>
          </a:p>
        </p:txBody>
      </p:sp>
      <p:sp>
        <p:nvSpPr>
          <p:cNvPr id="6" name="Footer Placeholder 5"/>
          <p:cNvSpPr>
            <a:spLocks noGrp="1"/>
          </p:cNvSpPr>
          <p:nvPr>
            <p:ph type="ftr" sz="quarter" idx="11"/>
          </p:nvPr>
        </p:nvSpPr>
        <p:spPr/>
        <p:txBody>
          <a:bodyPr/>
          <a:lstStyle/>
          <a:p>
            <a:r>
              <a:rPr lang="en-US"/>
              <a:t>Sample Footer Text</a:t>
            </a:r>
            <a:endParaRPr lang="en-US">
              <a:solidFill>
                <a:srgbClr val="FFFFFF"/>
              </a:solidFill>
            </a:endParaRPr>
          </a:p>
        </p:txBody>
      </p:sp>
      <p:sp>
        <p:nvSpPr>
          <p:cNvPr id="7" name="Slide Number Placeholder 6"/>
          <p:cNvSpPr>
            <a:spLocks noGrp="1"/>
          </p:cNvSpPr>
          <p:nvPr>
            <p:ph type="sldNum" sz="quarter" idx="12"/>
          </p:nvPr>
        </p:nvSpPr>
        <p:spPr/>
        <p:txBody>
          <a:bodyPr/>
          <a:lstStyle/>
          <a:p>
            <a:fld id="{11A71338-8BA2-4C79-A6C5-5A8E30081D0C}" type="slidenum">
              <a:rPr lang="en-US" smtClean="0"/>
              <a:pPr/>
              <a:t>‹#›</a:t>
            </a:fld>
            <a:endParaRPr lang="en-US"/>
          </a:p>
        </p:txBody>
      </p:sp>
    </p:spTree>
    <p:extLst>
      <p:ext uri="{BB962C8B-B14F-4D97-AF65-F5344CB8AC3E}">
        <p14:creationId xmlns:p14="http://schemas.microsoft.com/office/powerpoint/2010/main" val="370678021"/>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399212" y="5883275"/>
            <a:ext cx="914400" cy="365125"/>
          </a:xfrm>
        </p:spPr>
        <p:txBody>
          <a:bodyPr/>
          <a:lstStyle/>
          <a:p>
            <a:fld id="{B97FD56A-AAB8-4544-A495-D0645413C9E3}" type="datetime1">
              <a:rPr lang="en-US" smtClean="0"/>
              <a:t>12/7/23</a:t>
            </a:fld>
            <a:endParaRPr lang="en-US"/>
          </a:p>
        </p:txBody>
      </p:sp>
      <p:sp>
        <p:nvSpPr>
          <p:cNvPr id="6" name="Footer Placeholder 5"/>
          <p:cNvSpPr>
            <a:spLocks noGrp="1"/>
          </p:cNvSpPr>
          <p:nvPr>
            <p:ph type="ftr" sz="quarter" idx="11"/>
          </p:nvPr>
        </p:nvSpPr>
        <p:spPr>
          <a:xfrm>
            <a:off x="1141412" y="5883275"/>
            <a:ext cx="5105400" cy="365125"/>
          </a:xfrm>
        </p:spPr>
        <p:txBody>
          <a:bodyPr/>
          <a:lstStyle/>
          <a:p>
            <a:endParaRPr lang="en-US"/>
          </a:p>
        </p:txBody>
      </p:sp>
      <p:sp>
        <p:nvSpPr>
          <p:cNvPr id="7" name="Slide Number Placeholder 6"/>
          <p:cNvSpPr>
            <a:spLocks noGrp="1"/>
          </p:cNvSpPr>
          <p:nvPr>
            <p:ph type="sldNum" sz="quarter" idx="12"/>
          </p:nvPr>
        </p:nvSpPr>
        <p:spPr>
          <a:xfrm>
            <a:off x="10742612" y="5883275"/>
            <a:ext cx="322567" cy="365125"/>
          </a:xfrm>
        </p:spPr>
        <p:txBody>
          <a:bodyPr/>
          <a:lstStyle/>
          <a:p>
            <a:fld id="{11A71338-8BA2-4C79-A6C5-5A8E30081D0C}" type="slidenum">
              <a:rPr lang="en-US" smtClean="0"/>
              <a:t>‹#›</a:t>
            </a:fld>
            <a:endParaRPr lang="en-US"/>
          </a:p>
        </p:txBody>
      </p:sp>
    </p:spTree>
    <p:extLst>
      <p:ext uri="{BB962C8B-B14F-4D97-AF65-F5344CB8AC3E}">
        <p14:creationId xmlns:p14="http://schemas.microsoft.com/office/powerpoint/2010/main" val="13881491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193BAB95-8DA7-460B-B00A-7037C8394FB0}" type="datetime1">
              <a:rPr lang="en-US" smtClean="0"/>
              <a:pPr/>
              <a:t>12/7/23</a:t>
            </a:fld>
            <a:endParaRPr lang="en-US"/>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r>
              <a:rPr lang="en-US"/>
              <a:t>Sample Footer Text</a:t>
            </a:r>
            <a:endParaRPr lang="en-US">
              <a:solidFill>
                <a:srgbClr val="FFFFFF"/>
              </a:solidFill>
            </a:endParaRPr>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11A71338-8BA2-4C79-A6C5-5A8E30081D0C}" type="slidenum">
              <a:rPr lang="en-US" smtClean="0"/>
              <a:pPr/>
              <a:t>‹#›</a:t>
            </a:fld>
            <a:endParaRPr lang="en-US"/>
          </a:p>
        </p:txBody>
      </p:sp>
    </p:spTree>
    <p:extLst>
      <p:ext uri="{BB962C8B-B14F-4D97-AF65-F5344CB8AC3E}">
        <p14:creationId xmlns:p14="http://schemas.microsoft.com/office/powerpoint/2010/main" val="2339547564"/>
      </p:ext>
    </p:extLst>
  </p:cSld>
  <p:clrMap bg1="dk1" tx1="lt1" bg2="dk2" tx2="lt2" accent1="accent1" accent2="accent2" accent3="accent3" accent4="accent4" accent5="accent5" accent6="accent6" hlink="hlink" folHlink="folHlink"/>
  <p:sldLayoutIdLst>
    <p:sldLayoutId id="2147484569" r:id="rId1"/>
    <p:sldLayoutId id="2147484570" r:id="rId2"/>
    <p:sldLayoutId id="2147484571" r:id="rId3"/>
    <p:sldLayoutId id="2147484572" r:id="rId4"/>
    <p:sldLayoutId id="2147484573" r:id="rId5"/>
    <p:sldLayoutId id="2147484574" r:id="rId6"/>
    <p:sldLayoutId id="2147484575" r:id="rId7"/>
    <p:sldLayoutId id="2147484576" r:id="rId8"/>
    <p:sldLayoutId id="2147484577" r:id="rId9"/>
    <p:sldLayoutId id="2147484578" r:id="rId10"/>
    <p:sldLayoutId id="2147484579" r:id="rId11"/>
    <p:sldLayoutId id="2147484580" r:id="rId12"/>
    <p:sldLayoutId id="2147484581" r:id="rId13"/>
    <p:sldLayoutId id="2147484582" r:id="rId14"/>
    <p:sldLayoutId id="2147484583" r:id="rId15"/>
    <p:sldLayoutId id="2147484584" r:id="rId16"/>
    <p:sldLayoutId id="2147484585" r:id="rId17"/>
  </p:sldLayoutIdLst>
  <p:hf sldNum="0" hdr="0" ftr="0" dt="0"/>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24.jpeg"/><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6.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7.xml"/><Relationship Id="rId7" Type="http://schemas.openxmlformats.org/officeDocument/2006/relationships/image" Target="../media/image26.jpeg"/><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8.xml"/><Relationship Id="rId7" Type="http://schemas.openxmlformats.org/officeDocument/2006/relationships/image" Target="../media/image27.png"/><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19.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diagramLayout" Target="../diagrams/layout9.xml"/><Relationship Id="rId7" Type="http://schemas.openxmlformats.org/officeDocument/2006/relationships/image" Target="../media/image28.jpeg"/><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21.xml.rels><?xml version="1.0" encoding="UTF-8" standalone="yes"?>
<Relationships xmlns="http://schemas.openxmlformats.org/package/2006/relationships"><Relationship Id="rId8" Type="http://schemas.openxmlformats.org/officeDocument/2006/relationships/image" Target="../media/image31.jpeg"/><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22.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23.xml.rels><?xml version="1.0" encoding="UTF-8" standalone="yes"?>
<Relationships xmlns="http://schemas.openxmlformats.org/package/2006/relationships"><Relationship Id="rId8" Type="http://schemas.openxmlformats.org/officeDocument/2006/relationships/image" Target="../media/image33.jpeg"/><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24.xml.rels><?xml version="1.0" encoding="UTF-8" standalone="yes"?>
<Relationships xmlns="http://schemas.openxmlformats.org/package/2006/relationships"><Relationship Id="rId8" Type="http://schemas.openxmlformats.org/officeDocument/2006/relationships/image" Target="../media/image34.jpeg"/><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 Id="rId9" Type="http://schemas.openxmlformats.org/officeDocument/2006/relationships/image" Target="../media/image35.png"/></Relationships>
</file>

<file path=ppt/slides/_rels/slide25.xml.rels><?xml version="1.0" encoding="UTF-8" standalone="yes"?>
<Relationships xmlns="http://schemas.openxmlformats.org/package/2006/relationships"><Relationship Id="rId8" Type="http://schemas.openxmlformats.org/officeDocument/2006/relationships/image" Target="../media/image36.jpeg"/><Relationship Id="rId3" Type="http://schemas.openxmlformats.org/officeDocument/2006/relationships/diagramData" Target="../diagrams/data15.xml"/><Relationship Id="rId7" Type="http://schemas.microsoft.com/office/2007/relationships/diagramDrawing" Target="../diagrams/drawing15.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15.xml"/><Relationship Id="rId5" Type="http://schemas.openxmlformats.org/officeDocument/2006/relationships/diagramQuickStyle" Target="../diagrams/quickStyle15.xml"/><Relationship Id="rId4" Type="http://schemas.openxmlformats.org/officeDocument/2006/relationships/diagramLayout" Target="../diagrams/layout15.xml"/></Relationships>
</file>

<file path=ppt/slides/_rels/slide26.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diagramData" Target="../diagrams/data16.xml"/><Relationship Id="rId7" Type="http://schemas.microsoft.com/office/2007/relationships/diagramDrawing" Target="../diagrams/drawing16.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16.xml"/><Relationship Id="rId5" Type="http://schemas.openxmlformats.org/officeDocument/2006/relationships/diagramQuickStyle" Target="../diagrams/quickStyle16.xml"/><Relationship Id="rId4" Type="http://schemas.openxmlformats.org/officeDocument/2006/relationships/diagramLayout" Target="../diagrams/layout16.xml"/></Relationships>
</file>

<file path=ppt/slides/_rels/slide27.xml.rels><?xml version="1.0" encoding="UTF-8" standalone="yes"?>
<Relationships xmlns="http://schemas.openxmlformats.org/package/2006/relationships"><Relationship Id="rId8" Type="http://schemas.openxmlformats.org/officeDocument/2006/relationships/image" Target="../media/image38.jpeg"/><Relationship Id="rId3" Type="http://schemas.openxmlformats.org/officeDocument/2006/relationships/diagramData" Target="../diagrams/data17.xml"/><Relationship Id="rId7" Type="http://schemas.microsoft.com/office/2007/relationships/diagramDrawing" Target="../diagrams/drawing17.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17.xml"/><Relationship Id="rId5" Type="http://schemas.openxmlformats.org/officeDocument/2006/relationships/diagramQuickStyle" Target="../diagrams/quickStyle17.xml"/><Relationship Id="rId4" Type="http://schemas.openxmlformats.org/officeDocument/2006/relationships/diagramLayout" Target="../diagrams/layout17.xml"/></Relationships>
</file>

<file path=ppt/slides/_rels/slide28.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diagramData" Target="../diagrams/data18.xml"/><Relationship Id="rId7" Type="http://schemas.microsoft.com/office/2007/relationships/diagramDrawing" Target="../diagrams/drawing18.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18.xml"/><Relationship Id="rId5" Type="http://schemas.openxmlformats.org/officeDocument/2006/relationships/diagramQuickStyle" Target="../diagrams/quickStyle18.xml"/><Relationship Id="rId4" Type="http://schemas.openxmlformats.org/officeDocument/2006/relationships/diagramLayout" Target="../diagrams/layout18.xml"/></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s://docs.snowflake.com/en/guides-overview" TargetMode="External"/><Relationship Id="rId7" Type="http://schemas.openxmlformats.org/officeDocument/2006/relationships/image" Target="../media/image43.sv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hyperlink" Target="https://www.temida.si/~bojan/MPS/materials/Data%20Analysis%20Using%20SQL%20and%20Excel.pdf" TargetMode="External"/><Relationship Id="rId4" Type="http://schemas.openxmlformats.org/officeDocument/2006/relationships/hyperlink" Target="https://www.statista.com/markets/413/e-commerce/" TargetMode="External"/></Relationships>
</file>

<file path=ppt/slides/_rels/slide33.xml.rels><?xml version="1.0" encoding="UTF-8" standalone="yes"?>
<Relationships xmlns="http://schemas.openxmlformats.org/package/2006/relationships"><Relationship Id="rId3" Type="http://schemas.openxmlformats.org/officeDocument/2006/relationships/diagramLayout" Target="../diagrams/layout19.xml"/><Relationship Id="rId2" Type="http://schemas.openxmlformats.org/officeDocument/2006/relationships/diagramData" Target="../diagrams/data19.xml"/><Relationship Id="rId1" Type="http://schemas.openxmlformats.org/officeDocument/2006/relationships/slideLayout" Target="../slideLayouts/slideLayout2.xml"/><Relationship Id="rId6" Type="http://schemas.microsoft.com/office/2007/relationships/diagramDrawing" Target="../diagrams/drawing19.xml"/><Relationship Id="rId5" Type="http://schemas.openxmlformats.org/officeDocument/2006/relationships/diagramColors" Target="../diagrams/colors19.xml"/><Relationship Id="rId4" Type="http://schemas.openxmlformats.org/officeDocument/2006/relationships/diagramQuickStyle" Target="../diagrams/quickStyle19.xml"/></Relationships>
</file>

<file path=ppt/slides/_rels/slide3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45.svg"/></Relationships>
</file>

<file path=ppt/slides/_rels/slide3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47.svg"/></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emf"/><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16.png"/><Relationship Id="rId7" Type="http://schemas.openxmlformats.org/officeDocument/2006/relationships/diagramColors" Target="../diagrams/colors3.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 Id="rId9"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A4CFF-41DC-1676-E92C-CC23B8E51505}"/>
              </a:ext>
            </a:extLst>
          </p:cNvPr>
          <p:cNvSpPr>
            <a:spLocks noGrp="1"/>
          </p:cNvSpPr>
          <p:nvPr>
            <p:ph type="title"/>
          </p:nvPr>
        </p:nvSpPr>
        <p:spPr>
          <a:xfrm>
            <a:off x="0" y="1514006"/>
            <a:ext cx="10874477" cy="2428406"/>
          </a:xfrm>
        </p:spPr>
        <p:txBody>
          <a:bodyPr vert="horz" lIns="91440" tIns="45720" rIns="91440" bIns="45720" rtlCol="0" anchor="b">
            <a:normAutofit/>
          </a:bodyPr>
          <a:lstStyle/>
          <a:p>
            <a:pPr algn="ctr">
              <a:lnSpc>
                <a:spcPct val="90000"/>
              </a:lnSpc>
            </a:pPr>
            <a:r>
              <a:rPr lang="en-US" b="1" dirty="0">
                <a:effectLst>
                  <a:glow rad="38100">
                    <a:schemeClr val="bg1">
                      <a:lumMod val="65000"/>
                      <a:lumOff val="35000"/>
                      <a:alpha val="50000"/>
                    </a:schemeClr>
                  </a:glow>
                  <a:outerShdw blurRad="28575" dist="31750" dir="13200000" algn="tl" rotWithShape="0">
                    <a:srgbClr val="000000">
                      <a:alpha val="25000"/>
                    </a:srgbClr>
                  </a:outerShdw>
                </a:effectLst>
              </a:rPr>
              <a:t>CSCI 5707 PRINCIPLES OF DATABASE SYSTEMS </a:t>
            </a:r>
            <a:br>
              <a:rPr lang="en-US" b="1" dirty="0">
                <a:effectLst>
                  <a:glow rad="38100">
                    <a:schemeClr val="bg1">
                      <a:lumMod val="65000"/>
                      <a:lumOff val="35000"/>
                      <a:alpha val="50000"/>
                    </a:schemeClr>
                  </a:glow>
                  <a:outerShdw blurRad="28575" dist="31750" dir="13200000" algn="tl" rotWithShape="0">
                    <a:srgbClr val="000000">
                      <a:alpha val="25000"/>
                    </a:srgbClr>
                  </a:outerShdw>
                </a:effectLst>
              </a:rPr>
            </a:br>
            <a:r>
              <a:rPr lang="en-US" b="1" dirty="0">
                <a:effectLst>
                  <a:glow rad="38100">
                    <a:schemeClr val="bg1">
                      <a:lumMod val="65000"/>
                      <a:lumOff val="35000"/>
                      <a:alpha val="50000"/>
                    </a:schemeClr>
                  </a:glow>
                  <a:outerShdw blurRad="28575" dist="31750" dir="13200000" algn="tl" rotWithShape="0">
                    <a:srgbClr val="000000">
                      <a:alpha val="25000"/>
                    </a:srgbClr>
                  </a:outerShdw>
                </a:effectLst>
              </a:rPr>
              <a:t>(FALL 2023)</a:t>
            </a:r>
            <a:br>
              <a:rPr lang="en-US" b="1" dirty="0">
                <a:effectLst>
                  <a:glow rad="38100">
                    <a:schemeClr val="bg1">
                      <a:lumMod val="65000"/>
                      <a:lumOff val="35000"/>
                      <a:alpha val="50000"/>
                    </a:schemeClr>
                  </a:glow>
                  <a:outerShdw blurRad="28575" dist="31750" dir="13200000" algn="tl" rotWithShape="0">
                    <a:srgbClr val="000000">
                      <a:alpha val="25000"/>
                    </a:srgbClr>
                  </a:outerShdw>
                </a:effectLst>
              </a:rPr>
            </a:br>
            <a:r>
              <a:rPr lang="en-US" b="1" dirty="0">
                <a:effectLst>
                  <a:glow rad="38100">
                    <a:schemeClr val="bg1">
                      <a:lumMod val="65000"/>
                      <a:lumOff val="35000"/>
                      <a:alpha val="50000"/>
                    </a:schemeClr>
                  </a:glow>
                  <a:outerShdw blurRad="28575" dist="31750" dir="13200000" algn="tl" rotWithShape="0">
                    <a:srgbClr val="000000">
                      <a:alpha val="25000"/>
                    </a:srgbClr>
                  </a:outerShdw>
                </a:effectLst>
              </a:rPr>
              <a:t>GROUP PROJECT</a:t>
            </a:r>
            <a:br>
              <a:rPr lang="en-US" b="1" dirty="0">
                <a:effectLst>
                  <a:glow rad="38100">
                    <a:schemeClr val="bg1">
                      <a:lumMod val="65000"/>
                      <a:lumOff val="35000"/>
                      <a:alpha val="50000"/>
                    </a:schemeClr>
                  </a:glow>
                  <a:outerShdw blurRad="28575" dist="31750" dir="13200000" algn="tl" rotWithShape="0">
                    <a:srgbClr val="000000">
                      <a:alpha val="25000"/>
                    </a:srgbClr>
                  </a:outerShdw>
                </a:effectLst>
              </a:rPr>
            </a:br>
            <a:r>
              <a:rPr lang="en-US" b="1" dirty="0">
                <a:effectLst>
                  <a:glow rad="38100">
                    <a:schemeClr val="bg1">
                      <a:lumMod val="65000"/>
                      <a:lumOff val="35000"/>
                      <a:alpha val="50000"/>
                    </a:schemeClr>
                  </a:glow>
                  <a:outerShdw blurRad="28575" dist="31750" dir="13200000" algn="tl" rotWithShape="0">
                    <a:srgbClr val="000000">
                      <a:alpha val="25000"/>
                    </a:srgbClr>
                  </a:outerShdw>
                </a:effectLst>
              </a:rPr>
              <a:t>TEAM NAME: SCHEMA SCHOLARS</a:t>
            </a:r>
            <a:br>
              <a:rPr lang="en-US" sz="1900" dirty="0">
                <a:effectLst>
                  <a:glow rad="38100">
                    <a:schemeClr val="bg1">
                      <a:lumMod val="65000"/>
                      <a:lumOff val="35000"/>
                      <a:alpha val="50000"/>
                    </a:schemeClr>
                  </a:glow>
                  <a:outerShdw blurRad="28575" dist="31750" dir="13200000" algn="tl" rotWithShape="0">
                    <a:srgbClr val="000000">
                      <a:alpha val="25000"/>
                    </a:srgbClr>
                  </a:outerShdw>
                </a:effectLst>
              </a:rPr>
            </a:br>
            <a:endParaRPr lang="en-US" sz="1900" dirty="0">
              <a:effectLst>
                <a:glow rad="38100">
                  <a:schemeClr val="bg1">
                    <a:lumMod val="65000"/>
                    <a:lumOff val="35000"/>
                    <a:alpha val="50000"/>
                  </a:schemeClr>
                </a:glow>
                <a:outerShdw blurRad="28575" dist="31750" dir="13200000" algn="tl" rotWithShape="0">
                  <a:srgbClr val="000000">
                    <a:alpha val="25000"/>
                  </a:srgbClr>
                </a:outerShdw>
              </a:effectLst>
            </a:endParaRPr>
          </a:p>
        </p:txBody>
      </p:sp>
      <p:sp>
        <p:nvSpPr>
          <p:cNvPr id="3" name="Content Placeholder 2">
            <a:extLst>
              <a:ext uri="{FF2B5EF4-FFF2-40B4-BE49-F238E27FC236}">
                <a16:creationId xmlns:a16="http://schemas.microsoft.com/office/drawing/2014/main" id="{4D7FC654-9E6A-DD11-CCFB-324C71AEF8BF}"/>
              </a:ext>
            </a:extLst>
          </p:cNvPr>
          <p:cNvSpPr>
            <a:spLocks noGrp="1"/>
          </p:cNvSpPr>
          <p:nvPr>
            <p:ph idx="1"/>
          </p:nvPr>
        </p:nvSpPr>
        <p:spPr>
          <a:xfrm>
            <a:off x="1258529" y="5368411"/>
            <a:ext cx="9694606" cy="870043"/>
          </a:xfrm>
        </p:spPr>
        <p:txBody>
          <a:bodyPr vert="horz" lIns="91440" tIns="45720" rIns="91440" bIns="45720" rtlCol="0" anchor="t">
            <a:normAutofit/>
          </a:bodyPr>
          <a:lstStyle/>
          <a:p>
            <a:pPr marL="0" indent="0" algn="ctr">
              <a:buNone/>
            </a:pPr>
            <a:r>
              <a:rPr lang="en-US" sz="2100">
                <a:gradFill flip="none" rotWithShape="1">
                  <a:gsLst>
                    <a:gs pos="0">
                      <a:schemeClr val="tx1"/>
                    </a:gs>
                    <a:gs pos="100000">
                      <a:schemeClr val="tx1">
                        <a:lumMod val="75000"/>
                      </a:schemeClr>
                    </a:gs>
                  </a:gsLst>
                  <a:lin ang="5400000" scaled="0"/>
                  <a:tileRect/>
                </a:gradFill>
              </a:rPr>
              <a:t>       </a:t>
            </a:r>
          </a:p>
        </p:txBody>
      </p:sp>
      <p:pic>
        <p:nvPicPr>
          <p:cNvPr id="4" name="Picture 3" descr="A blue background with a black object on it&#10;&#10;Description automatically generated">
            <a:extLst>
              <a:ext uri="{FF2B5EF4-FFF2-40B4-BE49-F238E27FC236}">
                <a16:creationId xmlns:a16="http://schemas.microsoft.com/office/drawing/2014/main" id="{616A816F-D030-1B1B-1B51-8747B4F1B321}"/>
              </a:ext>
            </a:extLst>
          </p:cNvPr>
          <p:cNvPicPr>
            <a:picLocks noChangeAspect="1"/>
          </p:cNvPicPr>
          <p:nvPr/>
        </p:nvPicPr>
        <p:blipFill rotWithShape="1">
          <a:blip r:embed="rId3"/>
          <a:srcRect l="40865" r="11580" b="-1"/>
          <a:stretch/>
        </p:blipFill>
        <p:spPr>
          <a:xfrm>
            <a:off x="4229877" y="4181109"/>
            <a:ext cx="2973811" cy="1622323"/>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41386130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868038-87F6-B89D-54FB-CCC8CD94E0C9}"/>
              </a:ext>
            </a:extLst>
          </p:cNvPr>
          <p:cNvSpPr>
            <a:spLocks noGrp="1"/>
          </p:cNvSpPr>
          <p:nvPr>
            <p:ph type="title"/>
          </p:nvPr>
        </p:nvSpPr>
        <p:spPr>
          <a:xfrm>
            <a:off x="282769" y="57351"/>
            <a:ext cx="9905998" cy="1905000"/>
          </a:xfrm>
        </p:spPr>
        <p:txBody>
          <a:bodyPr/>
          <a:lstStyle/>
          <a:p>
            <a:r>
              <a:rPr lang="en-US" dirty="0"/>
              <a:t>APPROACH</a:t>
            </a:r>
          </a:p>
        </p:txBody>
      </p:sp>
      <p:graphicFrame>
        <p:nvGraphicFramePr>
          <p:cNvPr id="4" name="Content Placeholder 3">
            <a:extLst>
              <a:ext uri="{FF2B5EF4-FFF2-40B4-BE49-F238E27FC236}">
                <a16:creationId xmlns:a16="http://schemas.microsoft.com/office/drawing/2014/main" id="{CFDE0643-FA3F-1DAC-C302-66C2120E6C6D}"/>
              </a:ext>
            </a:extLst>
          </p:cNvPr>
          <p:cNvGraphicFramePr>
            <a:graphicFrameLocks noGrp="1"/>
          </p:cNvGraphicFramePr>
          <p:nvPr>
            <p:ph idx="1"/>
            <p:extLst>
              <p:ext uri="{D42A27DB-BD31-4B8C-83A1-F6EECF244321}">
                <p14:modId xmlns:p14="http://schemas.microsoft.com/office/powerpoint/2010/main" val="3456711334"/>
              </p:ext>
            </p:extLst>
          </p:nvPr>
        </p:nvGraphicFramePr>
        <p:xfrm>
          <a:off x="475013" y="1591295"/>
          <a:ext cx="11174682" cy="19465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a:extLst>
              <a:ext uri="{FF2B5EF4-FFF2-40B4-BE49-F238E27FC236}">
                <a16:creationId xmlns:a16="http://schemas.microsoft.com/office/drawing/2014/main" id="{42AF99E8-80EF-76A8-B8E2-3EA300FF45D8}"/>
              </a:ext>
            </a:extLst>
          </p:cNvPr>
          <p:cNvSpPr txBox="1"/>
          <p:nvPr/>
        </p:nvSpPr>
        <p:spPr>
          <a:xfrm>
            <a:off x="284694" y="3185488"/>
            <a:ext cx="2371868" cy="1477328"/>
          </a:xfrm>
          <a:prstGeom prst="rect">
            <a:avLst/>
          </a:prstGeom>
          <a:noFill/>
        </p:spPr>
        <p:txBody>
          <a:bodyPr wrap="none" rtlCol="0">
            <a:spAutoFit/>
          </a:bodyPr>
          <a:lstStyle/>
          <a:p>
            <a:pPr marL="285750" indent="-285750">
              <a:buFont typeface="Wingdings" pitchFamily="2" charset="2"/>
              <a:buChar char="v"/>
            </a:pPr>
            <a:r>
              <a:rPr lang="en-US" dirty="0">
                <a:latin typeface="Calibri" panose="020F0502020204030204" pitchFamily="34" charset="0"/>
                <a:cs typeface="Calibri" panose="020F0502020204030204" pitchFamily="34" charset="0"/>
              </a:rPr>
              <a:t>Understand data-</a:t>
            </a:r>
            <a:br>
              <a:rPr lang="en-US" dirty="0">
                <a:latin typeface="Calibri" panose="020F0502020204030204" pitchFamily="34" charset="0"/>
                <a:cs typeface="Calibri" panose="020F0502020204030204" pitchFamily="34" charset="0"/>
              </a:rPr>
            </a:br>
            <a:r>
              <a:rPr lang="en-US" dirty="0">
                <a:latin typeface="Calibri" panose="020F0502020204030204" pitchFamily="34" charset="0"/>
                <a:cs typeface="Calibri" panose="020F0502020204030204" pitchFamily="34" charset="0"/>
              </a:rPr>
              <a:t>set and create </a:t>
            </a:r>
            <a:br>
              <a:rPr lang="en-US" dirty="0">
                <a:latin typeface="Calibri" panose="020F0502020204030204" pitchFamily="34" charset="0"/>
                <a:cs typeface="Calibri" panose="020F0502020204030204" pitchFamily="34" charset="0"/>
              </a:rPr>
            </a:br>
            <a:r>
              <a:rPr lang="en-US" dirty="0">
                <a:latin typeface="Calibri" panose="020F0502020204030204" pitchFamily="34" charset="0"/>
                <a:cs typeface="Calibri" panose="020F0502020204030204" pitchFamily="34" charset="0"/>
              </a:rPr>
              <a:t>appropriate file</a:t>
            </a:r>
            <a:br>
              <a:rPr lang="en-US" dirty="0">
                <a:latin typeface="Calibri" panose="020F0502020204030204" pitchFamily="34" charset="0"/>
                <a:cs typeface="Calibri" panose="020F0502020204030204" pitchFamily="34" charset="0"/>
              </a:rPr>
            </a:br>
            <a:r>
              <a:rPr lang="en-US" dirty="0">
                <a:latin typeface="Calibri" panose="020F0502020204030204" pitchFamily="34" charset="0"/>
                <a:cs typeface="Calibri" panose="020F0502020204030204" pitchFamily="34" charset="0"/>
              </a:rPr>
              <a:t>format to load </a:t>
            </a:r>
            <a:br>
              <a:rPr lang="en-US" dirty="0">
                <a:latin typeface="Calibri" panose="020F0502020204030204" pitchFamily="34" charset="0"/>
                <a:cs typeface="Calibri" panose="020F0502020204030204" pitchFamily="34" charset="0"/>
              </a:rPr>
            </a:br>
            <a:r>
              <a:rPr lang="en-US" dirty="0">
                <a:latin typeface="Calibri" panose="020F0502020204030204" pitchFamily="34" charset="0"/>
                <a:cs typeface="Calibri" panose="020F0502020204030204" pitchFamily="34" charset="0"/>
              </a:rPr>
              <a:t>data into snowflake</a:t>
            </a:r>
            <a:r>
              <a:rPr lang="en-US" dirty="0"/>
              <a:t>.</a:t>
            </a:r>
          </a:p>
        </p:txBody>
      </p:sp>
      <p:sp>
        <p:nvSpPr>
          <p:cNvPr id="6" name="TextBox 5">
            <a:extLst>
              <a:ext uri="{FF2B5EF4-FFF2-40B4-BE49-F238E27FC236}">
                <a16:creationId xmlns:a16="http://schemas.microsoft.com/office/drawing/2014/main" id="{6DC969DD-B0D2-D808-F2A8-9522330A05B1}"/>
              </a:ext>
            </a:extLst>
          </p:cNvPr>
          <p:cNvSpPr txBox="1"/>
          <p:nvPr/>
        </p:nvSpPr>
        <p:spPr>
          <a:xfrm>
            <a:off x="4955495" y="3258858"/>
            <a:ext cx="2281009" cy="2862322"/>
          </a:xfrm>
          <a:prstGeom prst="rect">
            <a:avLst/>
          </a:prstGeom>
          <a:noFill/>
        </p:spPr>
        <p:txBody>
          <a:bodyPr wrap="none" rtlCol="0">
            <a:spAutoFit/>
          </a:bodyPr>
          <a:lstStyle/>
          <a:p>
            <a:pPr marL="285750" indent="-285750">
              <a:buFont typeface="Wingdings" pitchFamily="2" charset="2"/>
              <a:buChar char="v"/>
            </a:pPr>
            <a:r>
              <a:rPr lang="en-US" dirty="0">
                <a:latin typeface="Calibri" panose="020F0502020204030204" pitchFamily="34" charset="0"/>
                <a:cs typeface="Calibri" panose="020F0502020204030204" pitchFamily="34" charset="0"/>
              </a:rPr>
              <a:t>Special character </a:t>
            </a:r>
            <a:br>
              <a:rPr lang="en-US" dirty="0">
                <a:latin typeface="Calibri" panose="020F0502020204030204" pitchFamily="34" charset="0"/>
                <a:cs typeface="Calibri" panose="020F0502020204030204" pitchFamily="34" charset="0"/>
              </a:rPr>
            </a:br>
            <a:r>
              <a:rPr lang="en-US" dirty="0">
                <a:latin typeface="Calibri" panose="020F0502020204030204" pitchFamily="34" charset="0"/>
                <a:cs typeface="Calibri" panose="020F0502020204030204" pitchFamily="34" charset="0"/>
              </a:rPr>
              <a:t>handling</a:t>
            </a:r>
          </a:p>
          <a:p>
            <a:pPr marL="285750" indent="-285750">
              <a:buFont typeface="Wingdings" pitchFamily="2" charset="2"/>
              <a:buChar char="v"/>
            </a:pPr>
            <a:r>
              <a:rPr lang="en-US" dirty="0">
                <a:latin typeface="Calibri" panose="020F0502020204030204" pitchFamily="34" charset="0"/>
                <a:cs typeface="Calibri" panose="020F0502020204030204" pitchFamily="34" charset="0"/>
              </a:rPr>
              <a:t>Handling NULL </a:t>
            </a:r>
            <a:br>
              <a:rPr lang="en-US" dirty="0">
                <a:latin typeface="Calibri" panose="020F0502020204030204" pitchFamily="34" charset="0"/>
                <a:cs typeface="Calibri" panose="020F0502020204030204" pitchFamily="34" charset="0"/>
              </a:rPr>
            </a:br>
            <a:r>
              <a:rPr lang="en-US" dirty="0">
                <a:latin typeface="Calibri" panose="020F0502020204030204" pitchFamily="34" charset="0"/>
                <a:cs typeface="Calibri" panose="020F0502020204030204" pitchFamily="34" charset="0"/>
              </a:rPr>
              <a:t>values</a:t>
            </a:r>
          </a:p>
          <a:p>
            <a:pPr marL="285750" indent="-285750">
              <a:buFont typeface="Wingdings" pitchFamily="2" charset="2"/>
              <a:buChar char="v"/>
            </a:pPr>
            <a:r>
              <a:rPr lang="en-US" dirty="0">
                <a:latin typeface="Calibri" panose="020F0502020204030204" pitchFamily="34" charset="0"/>
                <a:cs typeface="Calibri" panose="020F0502020204030204" pitchFamily="34" charset="0"/>
              </a:rPr>
              <a:t>Add audit</a:t>
            </a:r>
            <a:br>
              <a:rPr lang="en-US" dirty="0">
                <a:latin typeface="Calibri" panose="020F0502020204030204" pitchFamily="34" charset="0"/>
                <a:cs typeface="Calibri" panose="020F0502020204030204" pitchFamily="34" charset="0"/>
              </a:rPr>
            </a:br>
            <a:r>
              <a:rPr lang="en-US" dirty="0">
                <a:latin typeface="Calibri" panose="020F0502020204030204" pitchFamily="34" charset="0"/>
                <a:cs typeface="Calibri" panose="020F0502020204030204" pitchFamily="34" charset="0"/>
              </a:rPr>
              <a:t>attributes like</a:t>
            </a:r>
            <a:br>
              <a:rPr lang="en-US" dirty="0">
                <a:latin typeface="Calibri" panose="020F0502020204030204" pitchFamily="34" charset="0"/>
                <a:cs typeface="Calibri" panose="020F0502020204030204" pitchFamily="34" charset="0"/>
              </a:rPr>
            </a:br>
            <a:r>
              <a:rPr lang="en-US" dirty="0">
                <a:latin typeface="Calibri" panose="020F0502020204030204" pitchFamily="34" charset="0"/>
                <a:cs typeface="Calibri" panose="020F0502020204030204" pitchFamily="34" charset="0"/>
              </a:rPr>
              <a:t>Update timestamp,</a:t>
            </a:r>
            <a:br>
              <a:rPr lang="en-US" dirty="0">
                <a:latin typeface="Calibri" panose="020F0502020204030204" pitchFamily="34" charset="0"/>
                <a:cs typeface="Calibri" panose="020F0502020204030204" pitchFamily="34" charset="0"/>
              </a:rPr>
            </a:br>
            <a:r>
              <a:rPr lang="en-US" dirty="0">
                <a:latin typeface="Calibri" panose="020F0502020204030204" pitchFamily="34" charset="0"/>
                <a:cs typeface="Calibri" panose="020F0502020204030204" pitchFamily="34" charset="0"/>
              </a:rPr>
              <a:t>Load timestamp,</a:t>
            </a:r>
            <a:br>
              <a:rPr lang="en-US" dirty="0">
                <a:latin typeface="Calibri" panose="020F0502020204030204" pitchFamily="34" charset="0"/>
                <a:cs typeface="Calibri" panose="020F0502020204030204" pitchFamily="34" charset="0"/>
              </a:rPr>
            </a:br>
            <a:r>
              <a:rPr lang="en-US" dirty="0">
                <a:latin typeface="Calibri" panose="020F0502020204030204" pitchFamily="34" charset="0"/>
                <a:cs typeface="Calibri" panose="020F0502020204030204" pitchFamily="34" charset="0"/>
              </a:rPr>
              <a:t>Input File name</a:t>
            </a:r>
          </a:p>
          <a:p>
            <a:pPr marL="285750" indent="-285750">
              <a:buFont typeface="Arial" panose="020B0604020202020204" pitchFamily="34" charset="0"/>
              <a:buChar char="•"/>
            </a:pPr>
            <a:endParaRPr lang="en-US" dirty="0"/>
          </a:p>
        </p:txBody>
      </p:sp>
      <p:sp>
        <p:nvSpPr>
          <p:cNvPr id="7" name="TextBox 6">
            <a:extLst>
              <a:ext uri="{FF2B5EF4-FFF2-40B4-BE49-F238E27FC236}">
                <a16:creationId xmlns:a16="http://schemas.microsoft.com/office/drawing/2014/main" id="{64CD3E85-A544-2D90-E7BA-6780D6C07C35}"/>
              </a:ext>
            </a:extLst>
          </p:cNvPr>
          <p:cNvSpPr txBox="1"/>
          <p:nvPr/>
        </p:nvSpPr>
        <p:spPr>
          <a:xfrm>
            <a:off x="2489431" y="2959776"/>
            <a:ext cx="2417650" cy="1477328"/>
          </a:xfrm>
          <a:prstGeom prst="rect">
            <a:avLst/>
          </a:prstGeom>
          <a:noFill/>
        </p:spPr>
        <p:txBody>
          <a:bodyPr wrap="none" rtlCol="0">
            <a:spAutoFit/>
          </a:bodyPr>
          <a:lstStyle/>
          <a:p>
            <a:endParaRPr lang="en-US" dirty="0"/>
          </a:p>
          <a:p>
            <a:pPr marL="285750" indent="-285750">
              <a:buFont typeface="Wingdings" pitchFamily="2" charset="2"/>
              <a:buChar char="v"/>
            </a:pPr>
            <a:r>
              <a:rPr lang="en-US" dirty="0">
                <a:latin typeface="Calibri" panose="020F0502020204030204" pitchFamily="34" charset="0"/>
                <a:cs typeface="Calibri" panose="020F0502020204030204" pitchFamily="34" charset="0"/>
              </a:rPr>
              <a:t>3 tables</a:t>
            </a:r>
          </a:p>
          <a:p>
            <a:pPr marL="285750" indent="-285750">
              <a:buFont typeface="Wingdings" pitchFamily="2" charset="2"/>
              <a:buChar char="v"/>
            </a:pPr>
            <a:r>
              <a:rPr lang="en-US" dirty="0">
                <a:latin typeface="Calibri" panose="020F0502020204030204" pitchFamily="34" charset="0"/>
                <a:cs typeface="Calibri" panose="020F0502020204030204" pitchFamily="34" charset="0"/>
              </a:rPr>
              <a:t>Customer dimension</a:t>
            </a:r>
          </a:p>
          <a:p>
            <a:pPr marL="285750" indent="-285750">
              <a:buFont typeface="Wingdings" pitchFamily="2" charset="2"/>
              <a:buChar char="v"/>
            </a:pPr>
            <a:r>
              <a:rPr lang="en-US" dirty="0">
                <a:latin typeface="Calibri" panose="020F0502020204030204" pitchFamily="34" charset="0"/>
                <a:cs typeface="Calibri" panose="020F0502020204030204" pitchFamily="34" charset="0"/>
              </a:rPr>
              <a:t>Products dimension</a:t>
            </a:r>
          </a:p>
          <a:p>
            <a:pPr marL="285750" indent="-285750">
              <a:buFont typeface="Wingdings" pitchFamily="2" charset="2"/>
              <a:buChar char="v"/>
            </a:pPr>
            <a:r>
              <a:rPr lang="en-US" dirty="0">
                <a:latin typeface="Calibri" panose="020F0502020204030204" pitchFamily="34" charset="0"/>
                <a:cs typeface="Calibri" panose="020F0502020204030204" pitchFamily="34" charset="0"/>
              </a:rPr>
              <a:t>Orders fact</a:t>
            </a:r>
          </a:p>
        </p:txBody>
      </p:sp>
      <p:sp>
        <p:nvSpPr>
          <p:cNvPr id="8" name="TextBox 7">
            <a:extLst>
              <a:ext uri="{FF2B5EF4-FFF2-40B4-BE49-F238E27FC236}">
                <a16:creationId xmlns:a16="http://schemas.microsoft.com/office/drawing/2014/main" id="{CA7AB743-2773-FB19-0EBA-3845643679C0}"/>
              </a:ext>
            </a:extLst>
          </p:cNvPr>
          <p:cNvSpPr txBox="1"/>
          <p:nvPr/>
        </p:nvSpPr>
        <p:spPr>
          <a:xfrm>
            <a:off x="7171518" y="2940331"/>
            <a:ext cx="2233625" cy="2308324"/>
          </a:xfrm>
          <a:prstGeom prst="rect">
            <a:avLst/>
          </a:prstGeom>
          <a:noFill/>
        </p:spPr>
        <p:txBody>
          <a:bodyPr wrap="none" rtlCol="0">
            <a:spAutoFit/>
          </a:bodyPr>
          <a:lstStyle/>
          <a:p>
            <a:endParaRPr lang="en-US" dirty="0"/>
          </a:p>
          <a:p>
            <a:pPr marL="285750" indent="-285750">
              <a:buFont typeface="Wingdings" pitchFamily="2" charset="2"/>
              <a:buChar char="v"/>
            </a:pPr>
            <a:r>
              <a:rPr lang="en-US" dirty="0">
                <a:latin typeface="Calibri" panose="020F0502020204030204" pitchFamily="34" charset="0"/>
                <a:cs typeface="Calibri" panose="020F0502020204030204" pitchFamily="34" charset="0"/>
              </a:rPr>
              <a:t>Location vs Sales</a:t>
            </a:r>
          </a:p>
          <a:p>
            <a:pPr marL="285750" indent="-285750">
              <a:buFont typeface="Wingdings" pitchFamily="2" charset="2"/>
              <a:buChar char="v"/>
            </a:pPr>
            <a:r>
              <a:rPr lang="en-US" dirty="0">
                <a:latin typeface="Calibri" panose="020F0502020204030204" pitchFamily="34" charset="0"/>
                <a:cs typeface="Calibri" panose="020F0502020204030204" pitchFamily="34" charset="0"/>
              </a:rPr>
              <a:t>Discounts vs Sales</a:t>
            </a:r>
          </a:p>
          <a:p>
            <a:pPr marL="285750" indent="-285750">
              <a:buFont typeface="Wingdings" pitchFamily="2" charset="2"/>
              <a:buChar char="v"/>
            </a:pPr>
            <a:r>
              <a:rPr lang="en-US" dirty="0">
                <a:latin typeface="Calibri" panose="020F0502020204030204" pitchFamily="34" charset="0"/>
                <a:cs typeface="Calibri" panose="020F0502020204030204" pitchFamily="34" charset="0"/>
              </a:rPr>
              <a:t>Customers insights</a:t>
            </a:r>
          </a:p>
          <a:p>
            <a:pPr marL="285750" indent="-285750">
              <a:buFont typeface="Wingdings" pitchFamily="2" charset="2"/>
              <a:buChar char="v"/>
            </a:pPr>
            <a:r>
              <a:rPr lang="en-US" dirty="0">
                <a:latin typeface="Calibri" panose="020F0502020204030204" pitchFamily="34" charset="0"/>
                <a:cs typeface="Calibri" panose="020F0502020204030204" pitchFamily="34" charset="0"/>
              </a:rPr>
              <a:t>Product sales</a:t>
            </a:r>
            <a:br>
              <a:rPr lang="en-US" dirty="0">
                <a:latin typeface="Calibri" panose="020F0502020204030204" pitchFamily="34" charset="0"/>
                <a:cs typeface="Calibri" panose="020F0502020204030204" pitchFamily="34" charset="0"/>
              </a:rPr>
            </a:br>
            <a:r>
              <a:rPr lang="en-US" dirty="0">
                <a:latin typeface="Calibri" panose="020F0502020204030204" pitchFamily="34" charset="0"/>
                <a:cs typeface="Calibri" panose="020F0502020204030204" pitchFamily="34" charset="0"/>
              </a:rPr>
              <a:t>insights</a:t>
            </a:r>
          </a:p>
          <a:p>
            <a:pPr marL="285750" indent="-285750">
              <a:buFont typeface="Wingdings" pitchFamily="2" charset="2"/>
              <a:buChar char="v"/>
            </a:pPr>
            <a:r>
              <a:rPr lang="en-US" dirty="0">
                <a:latin typeface="Calibri" panose="020F0502020204030204" pitchFamily="34" charset="0"/>
                <a:cs typeface="Calibri" panose="020F0502020204030204" pitchFamily="34" charset="0"/>
              </a:rPr>
              <a:t>Location vs </a:t>
            </a:r>
            <a:br>
              <a:rPr lang="en-US" dirty="0">
                <a:latin typeface="Calibri" panose="020F0502020204030204" pitchFamily="34" charset="0"/>
                <a:cs typeface="Calibri" panose="020F0502020204030204" pitchFamily="34" charset="0"/>
              </a:rPr>
            </a:br>
            <a:r>
              <a:rPr lang="en-US" dirty="0">
                <a:latin typeface="Calibri" panose="020F0502020204030204" pitchFamily="34" charset="0"/>
                <a:cs typeface="Calibri" panose="020F0502020204030204" pitchFamily="34" charset="0"/>
              </a:rPr>
              <a:t>Customers</a:t>
            </a:r>
          </a:p>
        </p:txBody>
      </p:sp>
      <p:sp>
        <p:nvSpPr>
          <p:cNvPr id="9" name="TextBox 8">
            <a:extLst>
              <a:ext uri="{FF2B5EF4-FFF2-40B4-BE49-F238E27FC236}">
                <a16:creationId xmlns:a16="http://schemas.microsoft.com/office/drawing/2014/main" id="{A281F4DE-FE9D-DB45-5135-96857B34A60C}"/>
              </a:ext>
            </a:extLst>
          </p:cNvPr>
          <p:cNvSpPr txBox="1"/>
          <p:nvPr/>
        </p:nvSpPr>
        <p:spPr>
          <a:xfrm>
            <a:off x="9296302" y="2658694"/>
            <a:ext cx="2373278" cy="1200329"/>
          </a:xfrm>
          <a:prstGeom prst="rect">
            <a:avLst/>
          </a:prstGeom>
          <a:noFill/>
        </p:spPr>
        <p:txBody>
          <a:bodyPr wrap="none" rtlCol="0">
            <a:spAutoFit/>
          </a:bodyPr>
          <a:lstStyle/>
          <a:p>
            <a:endParaRPr lang="en-US" dirty="0"/>
          </a:p>
          <a:p>
            <a:endParaRPr lang="en-US" dirty="0"/>
          </a:p>
          <a:p>
            <a:pPr marL="285750" indent="-285750">
              <a:buFont typeface="Wingdings" pitchFamily="2" charset="2"/>
              <a:buChar char="v"/>
            </a:pPr>
            <a:r>
              <a:rPr lang="en-US" dirty="0">
                <a:latin typeface="Calibri" panose="020F0502020204030204" pitchFamily="34" charset="0"/>
                <a:cs typeface="Calibri" panose="020F0502020204030204" pitchFamily="34" charset="0"/>
              </a:rPr>
              <a:t>Power BI Dashboard</a:t>
            </a:r>
            <a:br>
              <a:rPr lang="en-US" dirty="0">
                <a:latin typeface="Calibri" panose="020F0502020204030204" pitchFamily="34" charset="0"/>
                <a:cs typeface="Calibri" panose="020F0502020204030204" pitchFamily="34" charset="0"/>
              </a:rPr>
            </a:br>
            <a:r>
              <a:rPr lang="en-US" dirty="0">
                <a:latin typeface="Calibri" panose="020F0502020204030204" pitchFamily="34" charset="0"/>
                <a:cs typeface="Calibri" panose="020F0502020204030204" pitchFamily="34" charset="0"/>
              </a:rPr>
              <a:t>for all EDA metrics</a:t>
            </a:r>
          </a:p>
        </p:txBody>
      </p:sp>
    </p:spTree>
    <p:extLst>
      <p:ext uri="{BB962C8B-B14F-4D97-AF65-F5344CB8AC3E}">
        <p14:creationId xmlns:p14="http://schemas.microsoft.com/office/powerpoint/2010/main" val="23695028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545157-CBEC-7082-2F6C-C961F3E7956B}"/>
              </a:ext>
            </a:extLst>
          </p:cNvPr>
          <p:cNvSpPr>
            <a:spLocks noGrp="1"/>
          </p:cNvSpPr>
          <p:nvPr>
            <p:ph type="title"/>
          </p:nvPr>
        </p:nvSpPr>
        <p:spPr>
          <a:xfrm>
            <a:off x="1579909" y="0"/>
            <a:ext cx="6132446" cy="1402030"/>
          </a:xfrm>
        </p:spPr>
        <p:txBody>
          <a:bodyPr>
            <a:normAutofit/>
          </a:bodyPr>
          <a:lstStyle/>
          <a:p>
            <a:pPr algn="ctr"/>
            <a:r>
              <a:rPr lang="en-US" dirty="0"/>
              <a:t>DATA NORMALIZATION</a:t>
            </a:r>
          </a:p>
        </p:txBody>
      </p:sp>
      <p:sp>
        <p:nvSpPr>
          <p:cNvPr id="3" name="Content Placeholder 2">
            <a:extLst>
              <a:ext uri="{FF2B5EF4-FFF2-40B4-BE49-F238E27FC236}">
                <a16:creationId xmlns:a16="http://schemas.microsoft.com/office/drawing/2014/main" id="{F5C88B97-1D76-64C0-0A9E-FA255B96788C}"/>
              </a:ext>
            </a:extLst>
          </p:cNvPr>
          <p:cNvSpPr>
            <a:spLocks noGrp="1"/>
          </p:cNvSpPr>
          <p:nvPr>
            <p:ph idx="1"/>
          </p:nvPr>
        </p:nvSpPr>
        <p:spPr>
          <a:xfrm>
            <a:off x="919975" y="1680811"/>
            <a:ext cx="7186961" cy="5091383"/>
          </a:xfrm>
        </p:spPr>
        <p:txBody>
          <a:bodyPr>
            <a:normAutofit fontScale="85000" lnSpcReduction="20000"/>
          </a:bodyPr>
          <a:lstStyle/>
          <a:p>
            <a:pPr marL="0" indent="0">
              <a:lnSpc>
                <a:spcPct val="90000"/>
              </a:lnSpc>
              <a:buNone/>
            </a:pPr>
            <a:endParaRPr lang="en-IN" sz="2100" b="1" dirty="0">
              <a:effectLst/>
              <a:latin typeface="Calibri" panose="020F0502020204030204" pitchFamily="34" charset="0"/>
              <a:cs typeface="Calibri" panose="020F0502020204030204" pitchFamily="34" charset="0"/>
            </a:endParaRPr>
          </a:p>
          <a:p>
            <a:pPr marL="0" indent="0">
              <a:lnSpc>
                <a:spcPct val="90000"/>
              </a:lnSpc>
              <a:buNone/>
            </a:pPr>
            <a:r>
              <a:rPr lang="en-IN" sz="2100" dirty="0">
                <a:effectLst/>
                <a:latin typeface="Menlo" panose="020B0609030804020204" pitchFamily="49" charset="0"/>
                <a:ea typeface="Menlo" panose="020B0609030804020204" pitchFamily="49" charset="0"/>
                <a:cs typeface="Menlo" panose="020B0609030804020204" pitchFamily="49" charset="0"/>
              </a:rPr>
              <a:t>Orders Fact Table:</a:t>
            </a:r>
          </a:p>
          <a:p>
            <a:pPr>
              <a:lnSpc>
                <a:spcPct val="90000"/>
              </a:lnSpc>
              <a:buFont typeface="Wingdings" pitchFamily="2" charset="2"/>
              <a:buChar char="Ø"/>
            </a:pPr>
            <a:r>
              <a:rPr lang="en-IN" sz="2100" dirty="0">
                <a:effectLst/>
                <a:latin typeface="Calibri" panose="020F0502020204030204" pitchFamily="34" charset="0"/>
                <a:cs typeface="Calibri" panose="020F0502020204030204" pitchFamily="34" charset="0"/>
              </a:rPr>
              <a:t>The Orders table likely contains transactional data like </a:t>
            </a:r>
            <a:r>
              <a:rPr lang="en-IN" sz="2100" dirty="0" err="1">
                <a:effectLst/>
                <a:latin typeface="Calibri" panose="020F0502020204030204" pitchFamily="34" charset="0"/>
                <a:cs typeface="Calibri" panose="020F0502020204030204" pitchFamily="34" charset="0"/>
              </a:rPr>
              <a:t>order_id</a:t>
            </a:r>
            <a:r>
              <a:rPr lang="en-IN" sz="2100" dirty="0">
                <a:effectLst/>
                <a:latin typeface="Calibri" panose="020F0502020204030204" pitchFamily="34" charset="0"/>
                <a:cs typeface="Calibri" panose="020F0502020204030204" pitchFamily="34" charset="0"/>
              </a:rPr>
              <a:t>, </a:t>
            </a:r>
            <a:r>
              <a:rPr lang="en-IN" sz="2100" dirty="0" err="1">
                <a:effectLst/>
                <a:latin typeface="Calibri" panose="020F0502020204030204" pitchFamily="34" charset="0"/>
                <a:cs typeface="Calibri" panose="020F0502020204030204" pitchFamily="34" charset="0"/>
              </a:rPr>
              <a:t>row_id</a:t>
            </a:r>
            <a:r>
              <a:rPr lang="en-IN" sz="2100" dirty="0">
                <a:effectLst/>
                <a:latin typeface="Calibri" panose="020F0502020204030204" pitchFamily="34" charset="0"/>
                <a:cs typeface="Calibri" panose="020F0502020204030204" pitchFamily="34" charset="0"/>
              </a:rPr>
              <a:t>, </a:t>
            </a:r>
            <a:r>
              <a:rPr lang="en-IN" sz="2100" dirty="0" err="1">
                <a:effectLst/>
                <a:latin typeface="Calibri" panose="020F0502020204030204" pitchFamily="34" charset="0"/>
                <a:cs typeface="Calibri" panose="020F0502020204030204" pitchFamily="34" charset="0"/>
              </a:rPr>
              <a:t>customer_id</a:t>
            </a:r>
            <a:r>
              <a:rPr lang="en-IN" sz="2100" dirty="0">
                <a:effectLst/>
                <a:latin typeface="Calibri" panose="020F0502020204030204" pitchFamily="34" charset="0"/>
                <a:cs typeface="Calibri" panose="020F0502020204030204" pitchFamily="34" charset="0"/>
              </a:rPr>
              <a:t>, </a:t>
            </a:r>
            <a:r>
              <a:rPr lang="en-IN" sz="2100" dirty="0" err="1">
                <a:effectLst/>
                <a:latin typeface="Calibri" panose="020F0502020204030204" pitchFamily="34" charset="0"/>
                <a:cs typeface="Calibri" panose="020F0502020204030204" pitchFamily="34" charset="0"/>
              </a:rPr>
              <a:t>product_id</a:t>
            </a:r>
            <a:r>
              <a:rPr lang="en-IN" sz="2100" dirty="0">
                <a:effectLst/>
                <a:latin typeface="Calibri" panose="020F0502020204030204" pitchFamily="34" charset="0"/>
                <a:cs typeface="Calibri" panose="020F0502020204030204" pitchFamily="34" charset="0"/>
              </a:rPr>
              <a:t>, </a:t>
            </a:r>
            <a:r>
              <a:rPr lang="en-IN" sz="2100" dirty="0" err="1">
                <a:effectLst/>
                <a:latin typeface="Calibri" panose="020F0502020204030204" pitchFamily="34" charset="0"/>
                <a:cs typeface="Calibri" panose="020F0502020204030204" pitchFamily="34" charset="0"/>
              </a:rPr>
              <a:t>time_id</a:t>
            </a:r>
            <a:r>
              <a:rPr lang="en-IN" sz="2100" dirty="0">
                <a:effectLst/>
                <a:latin typeface="Calibri" panose="020F0502020204030204" pitchFamily="34" charset="0"/>
                <a:cs typeface="Calibri" panose="020F0502020204030204" pitchFamily="34" charset="0"/>
              </a:rPr>
              <a:t>, and other order-related details.</a:t>
            </a:r>
          </a:p>
          <a:p>
            <a:pPr>
              <a:lnSpc>
                <a:spcPct val="90000"/>
              </a:lnSpc>
              <a:buFont typeface="Wingdings" pitchFamily="2" charset="2"/>
              <a:buChar char="Ø"/>
            </a:pPr>
            <a:r>
              <a:rPr lang="en-IN" sz="2100" dirty="0">
                <a:effectLst/>
                <a:latin typeface="Calibri" panose="020F0502020204030204" pitchFamily="34" charset="0"/>
                <a:cs typeface="Calibri" panose="020F0502020204030204" pitchFamily="34" charset="0"/>
              </a:rPr>
              <a:t>We Normalized this table by maintaining only the references (foreign keys) to the dimension tables instead of storing detailed information. For instance, instead of repeating customer or product details in every order, store references (</a:t>
            </a:r>
            <a:r>
              <a:rPr lang="en-IN" sz="2100" dirty="0" err="1">
                <a:effectLst/>
                <a:latin typeface="Calibri" panose="020F0502020204030204" pitchFamily="34" charset="0"/>
                <a:cs typeface="Calibri" panose="020F0502020204030204" pitchFamily="34" charset="0"/>
              </a:rPr>
              <a:t>customer_id</a:t>
            </a:r>
            <a:r>
              <a:rPr lang="en-IN" sz="2100" dirty="0">
                <a:effectLst/>
                <a:latin typeface="Calibri" panose="020F0502020204030204" pitchFamily="34" charset="0"/>
                <a:cs typeface="Calibri" panose="020F0502020204030204" pitchFamily="34" charset="0"/>
              </a:rPr>
              <a:t>, </a:t>
            </a:r>
            <a:r>
              <a:rPr lang="en-IN" sz="2100" dirty="0" err="1">
                <a:effectLst/>
                <a:latin typeface="Calibri" panose="020F0502020204030204" pitchFamily="34" charset="0"/>
                <a:cs typeface="Calibri" panose="020F0502020204030204" pitchFamily="34" charset="0"/>
              </a:rPr>
              <a:t>product_id</a:t>
            </a:r>
            <a:r>
              <a:rPr lang="en-IN" sz="2100" dirty="0">
                <a:effectLst/>
                <a:latin typeface="Calibri" panose="020F0502020204030204" pitchFamily="34" charset="0"/>
                <a:cs typeface="Calibri" panose="020F0502020204030204" pitchFamily="34" charset="0"/>
              </a:rPr>
              <a:t>) linking to the respective dimension tables.</a:t>
            </a:r>
          </a:p>
          <a:p>
            <a:pPr marL="0" indent="0">
              <a:lnSpc>
                <a:spcPct val="90000"/>
              </a:lnSpc>
              <a:buNone/>
            </a:pPr>
            <a:endParaRPr lang="en-IN" sz="2100" dirty="0">
              <a:effectLst/>
              <a:latin typeface="Calibri" panose="020F0502020204030204" pitchFamily="34" charset="0"/>
              <a:cs typeface="Calibri" panose="020F0502020204030204" pitchFamily="34" charset="0"/>
            </a:endParaRPr>
          </a:p>
          <a:p>
            <a:pPr marL="0" indent="0">
              <a:lnSpc>
                <a:spcPct val="90000"/>
              </a:lnSpc>
              <a:buNone/>
            </a:pPr>
            <a:r>
              <a:rPr lang="en-IN" sz="2100" dirty="0">
                <a:effectLst/>
                <a:latin typeface="Menlo" panose="020B0609030804020204" pitchFamily="49" charset="0"/>
                <a:ea typeface="Menlo" panose="020B0609030804020204" pitchFamily="49" charset="0"/>
                <a:cs typeface="Menlo" panose="020B0609030804020204" pitchFamily="49" charset="0"/>
              </a:rPr>
              <a:t>Dimension Tables:</a:t>
            </a:r>
          </a:p>
          <a:p>
            <a:pPr>
              <a:lnSpc>
                <a:spcPct val="90000"/>
              </a:lnSpc>
              <a:buFont typeface="Wingdings" pitchFamily="2" charset="2"/>
              <a:buChar char="Ø"/>
            </a:pPr>
            <a:r>
              <a:rPr lang="en-IN" sz="2100" dirty="0">
                <a:effectLst/>
                <a:latin typeface="Calibri" panose="020F0502020204030204" pitchFamily="34" charset="0"/>
                <a:cs typeface="Calibri" panose="020F0502020204030204" pitchFamily="34" charset="0"/>
              </a:rPr>
              <a:t>Customers and Products tables store detailed information about these entities.</a:t>
            </a:r>
          </a:p>
          <a:p>
            <a:pPr>
              <a:lnSpc>
                <a:spcPct val="90000"/>
              </a:lnSpc>
              <a:buFont typeface="Wingdings" pitchFamily="2" charset="2"/>
              <a:buChar char="Ø"/>
            </a:pPr>
            <a:r>
              <a:rPr lang="en-IN" sz="2100" dirty="0">
                <a:effectLst/>
                <a:latin typeface="Calibri" panose="020F0502020204030204" pitchFamily="34" charset="0"/>
                <a:cs typeface="Calibri" panose="020F0502020204030204" pitchFamily="34" charset="0"/>
              </a:rPr>
              <a:t>We kept these tables in a normalized form, each containing specific attributes related to the entity they represent (e.g., customer details in the Customers table, product details in the Products table, etc.).</a:t>
            </a:r>
          </a:p>
          <a:p>
            <a:pPr>
              <a:lnSpc>
                <a:spcPct val="90000"/>
              </a:lnSpc>
              <a:buFont typeface="Wingdings" pitchFamily="2" charset="2"/>
              <a:buChar char="Ø"/>
            </a:pPr>
            <a:r>
              <a:rPr lang="en-IN" sz="2100" dirty="0">
                <a:effectLst/>
                <a:latin typeface="Calibri" panose="020F0502020204030204" pitchFamily="34" charset="0"/>
                <a:cs typeface="Calibri" panose="020F0502020204030204" pitchFamily="34" charset="0"/>
              </a:rPr>
              <a:t>By normalizing the data, we maintain consistency, reduce redundancy, and create a structured, interconnected database model. It enhances data integrity and facilitates efficient querying and analysis across multiple dimensions while minimizing storage space.</a:t>
            </a:r>
          </a:p>
          <a:p>
            <a:pPr>
              <a:lnSpc>
                <a:spcPct val="90000"/>
              </a:lnSpc>
            </a:pPr>
            <a:endParaRPr lang="en-US" sz="1000" dirty="0"/>
          </a:p>
        </p:txBody>
      </p:sp>
      <p:pic>
        <p:nvPicPr>
          <p:cNvPr id="6" name="Picture 5" descr="A person standing next to a stack of stacked objects&#10;&#10;Description automatically generated">
            <a:extLst>
              <a:ext uri="{FF2B5EF4-FFF2-40B4-BE49-F238E27FC236}">
                <a16:creationId xmlns:a16="http://schemas.microsoft.com/office/drawing/2014/main" id="{4049C1B8-83D6-4B4D-CDDF-7131C9AF6F7A}"/>
              </a:ext>
            </a:extLst>
          </p:cNvPr>
          <p:cNvPicPr>
            <a:picLocks noChangeAspect="1"/>
          </p:cNvPicPr>
          <p:nvPr/>
        </p:nvPicPr>
        <p:blipFill rotWithShape="1">
          <a:blip r:embed="rId3"/>
          <a:srcRect l="41205" r="21967" b="2"/>
          <a:stretch/>
        </p:blipFill>
        <p:spPr>
          <a:xfrm>
            <a:off x="8544501" y="1221055"/>
            <a:ext cx="3416888" cy="5218777"/>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
        <p:nvSpPr>
          <p:cNvPr id="4" name="Rounded Rectangle 3">
            <a:extLst>
              <a:ext uri="{FF2B5EF4-FFF2-40B4-BE49-F238E27FC236}">
                <a16:creationId xmlns:a16="http://schemas.microsoft.com/office/drawing/2014/main" id="{DB1F36C9-1882-3212-EA36-1EB28D1C9B2F}"/>
              </a:ext>
            </a:extLst>
          </p:cNvPr>
          <p:cNvSpPr/>
          <p:nvPr/>
        </p:nvSpPr>
        <p:spPr>
          <a:xfrm>
            <a:off x="984760" y="1103970"/>
            <a:ext cx="7057389" cy="75828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scene3d>
              <a:camera prst="orthographicFront"/>
              <a:lightRig rig="soft" dir="t">
                <a:rot lat="0" lon="0" rev="15600000"/>
              </a:lightRig>
            </a:scene3d>
            <a:sp3d extrusionH="57150" prstMaterial="softEdge">
              <a:bevelT w="25400" h="38100"/>
            </a:sp3d>
          </a:bodyPr>
          <a:lstStyle/>
          <a:p>
            <a:pPr>
              <a:lnSpc>
                <a:spcPct val="90000"/>
              </a:lnSpc>
              <a:buFont typeface="Wingdings" pitchFamily="2" charset="2"/>
              <a:buChar char="v"/>
            </a:pPr>
            <a:r>
              <a:rPr lang="en-IN" sz="2000" b="1"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 To minimize redundancy and to ensure data integrity. Here's how we normalised our data:</a:t>
            </a:r>
          </a:p>
        </p:txBody>
      </p:sp>
    </p:spTree>
    <p:extLst>
      <p:ext uri="{BB962C8B-B14F-4D97-AF65-F5344CB8AC3E}">
        <p14:creationId xmlns:p14="http://schemas.microsoft.com/office/powerpoint/2010/main" val="24475652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0EF8982E-02F0-4D24-85CB-98DEBCC322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2691D2B-F253-1244-2C38-F8B56104E9C1}"/>
              </a:ext>
            </a:extLst>
          </p:cNvPr>
          <p:cNvSpPr>
            <a:spLocks noGrp="1"/>
          </p:cNvSpPr>
          <p:nvPr>
            <p:ph type="title"/>
          </p:nvPr>
        </p:nvSpPr>
        <p:spPr>
          <a:xfrm>
            <a:off x="643192" y="609600"/>
            <a:ext cx="3643674" cy="1905000"/>
          </a:xfrm>
        </p:spPr>
        <p:txBody>
          <a:bodyPr vert="horz" lIns="91440" tIns="45720" rIns="91440" bIns="45720" rtlCol="0" anchor="ctr">
            <a:normAutofit/>
          </a:bodyPr>
          <a:lstStyle/>
          <a:p>
            <a:pPr algn="ctr"/>
            <a:r>
              <a:rPr lang="en-US" sz="2800" dirty="0">
                <a:gradFill flip="none" rotWithShape="1">
                  <a:gsLst>
                    <a:gs pos="0">
                      <a:sysClr val="window" lastClr="FFFFFF"/>
                    </a:gs>
                    <a:gs pos="100000">
                      <a:sysClr val="window" lastClr="FFFFFF">
                        <a:lumMod val="65000"/>
                      </a:sysClr>
                    </a:gs>
                  </a:gsLst>
                  <a:lin ang="5580000" scaled="0"/>
                  <a:tileRect/>
                </a:gradFill>
              </a:rPr>
              <a:t>SCHEMA DESIGN / ER DIAGRAM</a:t>
            </a:r>
          </a:p>
        </p:txBody>
      </p:sp>
      <p:sp>
        <p:nvSpPr>
          <p:cNvPr id="24" name="TextBox 23">
            <a:extLst>
              <a:ext uri="{FF2B5EF4-FFF2-40B4-BE49-F238E27FC236}">
                <a16:creationId xmlns:a16="http://schemas.microsoft.com/office/drawing/2014/main" id="{51816453-C213-A526-6390-E814B08E3E8D}"/>
              </a:ext>
            </a:extLst>
          </p:cNvPr>
          <p:cNvSpPr txBox="1"/>
          <p:nvPr/>
        </p:nvSpPr>
        <p:spPr>
          <a:xfrm>
            <a:off x="643192" y="2298357"/>
            <a:ext cx="3643674" cy="3584918"/>
          </a:xfrm>
          <a:prstGeom prst="rect">
            <a:avLst/>
          </a:prstGeom>
        </p:spPr>
        <p:txBody>
          <a:bodyPr vert="horz" lIns="91440" tIns="45720" rIns="91440" bIns="45720" rtlCol="0" anchor="t">
            <a:noAutofit/>
          </a:bodyPr>
          <a:lstStyle/>
          <a:p>
            <a:pPr>
              <a:lnSpc>
                <a:spcPct val="90000"/>
              </a:lnSpc>
              <a:spcBef>
                <a:spcPct val="20000"/>
              </a:spcBef>
              <a:spcAft>
                <a:spcPts val="600"/>
              </a:spcAft>
              <a:buClr>
                <a:schemeClr val="tx1"/>
              </a:buClr>
              <a:buSzPct val="100000"/>
              <a:buFont typeface="Arial"/>
              <a:buChar char="•"/>
            </a:pPr>
            <a:r>
              <a:rPr lang="en-US" sz="1400" cap="small" dirty="0">
                <a:gradFill flip="none" rotWithShape="1">
                  <a:gsLst>
                    <a:gs pos="0">
                      <a:sysClr val="window" lastClr="FFFFFF"/>
                    </a:gs>
                    <a:gs pos="100000">
                      <a:sysClr val="window" lastClr="FFFFFF">
                        <a:lumMod val="75000"/>
                      </a:sys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libri" panose="020F0502020204030204" pitchFamily="34" charset="0"/>
                <a:cs typeface="Calibri" panose="020F0502020204030204" pitchFamily="34" charset="0"/>
              </a:rPr>
              <a:t>1. Fact Table - Orders: Central table capturing transactional data like </a:t>
            </a:r>
            <a:r>
              <a:rPr lang="en-US" sz="1400" cap="small" dirty="0" err="1">
                <a:gradFill flip="none" rotWithShape="1">
                  <a:gsLst>
                    <a:gs pos="0">
                      <a:sysClr val="window" lastClr="FFFFFF"/>
                    </a:gs>
                    <a:gs pos="100000">
                      <a:sysClr val="window" lastClr="FFFFFF">
                        <a:lumMod val="75000"/>
                      </a:sys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libri" panose="020F0502020204030204" pitchFamily="34" charset="0"/>
                <a:cs typeface="Calibri" panose="020F0502020204030204" pitchFamily="34" charset="0"/>
              </a:rPr>
              <a:t>order_id</a:t>
            </a:r>
            <a:r>
              <a:rPr lang="en-US" sz="1400" cap="small" dirty="0">
                <a:gradFill flip="none" rotWithShape="1">
                  <a:gsLst>
                    <a:gs pos="0">
                      <a:sysClr val="window" lastClr="FFFFFF"/>
                    </a:gs>
                    <a:gs pos="100000">
                      <a:sysClr val="window" lastClr="FFFFFF">
                        <a:lumMod val="75000"/>
                      </a:sys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libri" panose="020F0502020204030204" pitchFamily="34" charset="0"/>
                <a:cs typeface="Calibri" panose="020F0502020204030204" pitchFamily="34" charset="0"/>
              </a:rPr>
              <a:t>, </a:t>
            </a:r>
            <a:r>
              <a:rPr lang="en-US" sz="1400" cap="small" dirty="0" err="1">
                <a:gradFill flip="none" rotWithShape="1">
                  <a:gsLst>
                    <a:gs pos="0">
                      <a:sysClr val="window" lastClr="FFFFFF"/>
                    </a:gs>
                    <a:gs pos="100000">
                      <a:sysClr val="window" lastClr="FFFFFF">
                        <a:lumMod val="75000"/>
                      </a:sys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libri" panose="020F0502020204030204" pitchFamily="34" charset="0"/>
                <a:cs typeface="Calibri" panose="020F0502020204030204" pitchFamily="34" charset="0"/>
              </a:rPr>
              <a:t>product_id</a:t>
            </a:r>
            <a:r>
              <a:rPr lang="en-US" sz="1400" cap="small" dirty="0">
                <a:gradFill flip="none" rotWithShape="1">
                  <a:gsLst>
                    <a:gs pos="0">
                      <a:sysClr val="window" lastClr="FFFFFF"/>
                    </a:gs>
                    <a:gs pos="100000">
                      <a:sysClr val="window" lastClr="FFFFFF">
                        <a:lumMod val="75000"/>
                      </a:sys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libri" panose="020F0502020204030204" pitchFamily="34" charset="0"/>
                <a:cs typeface="Calibri" panose="020F0502020204030204" pitchFamily="34" charset="0"/>
              </a:rPr>
              <a:t>, </a:t>
            </a:r>
            <a:r>
              <a:rPr lang="en-US" sz="1400" cap="small" dirty="0" err="1">
                <a:gradFill flip="none" rotWithShape="1">
                  <a:gsLst>
                    <a:gs pos="0">
                      <a:sysClr val="window" lastClr="FFFFFF"/>
                    </a:gs>
                    <a:gs pos="100000">
                      <a:sysClr val="window" lastClr="FFFFFF">
                        <a:lumMod val="75000"/>
                      </a:sys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libri" panose="020F0502020204030204" pitchFamily="34" charset="0"/>
                <a:cs typeface="Calibri" panose="020F0502020204030204" pitchFamily="34" charset="0"/>
              </a:rPr>
              <a:t>customer_id</a:t>
            </a:r>
            <a:r>
              <a:rPr lang="en-US" sz="1400" cap="small" dirty="0">
                <a:gradFill flip="none" rotWithShape="1">
                  <a:gsLst>
                    <a:gs pos="0">
                      <a:sysClr val="window" lastClr="FFFFFF"/>
                    </a:gs>
                    <a:gs pos="100000">
                      <a:sysClr val="window" lastClr="FFFFFF">
                        <a:lumMod val="75000"/>
                      </a:sys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libri" panose="020F0502020204030204" pitchFamily="34" charset="0"/>
                <a:cs typeface="Calibri" panose="020F0502020204030204" pitchFamily="34" charset="0"/>
              </a:rPr>
              <a:t>, and order date, amount, discount etc.</a:t>
            </a:r>
          </a:p>
          <a:p>
            <a:pPr>
              <a:lnSpc>
                <a:spcPct val="90000"/>
              </a:lnSpc>
              <a:spcBef>
                <a:spcPct val="20000"/>
              </a:spcBef>
              <a:spcAft>
                <a:spcPts val="600"/>
              </a:spcAft>
              <a:buClr>
                <a:schemeClr val="tx1"/>
              </a:buClr>
              <a:buSzPct val="100000"/>
              <a:buFont typeface="Arial"/>
              <a:buChar char="•"/>
            </a:pPr>
            <a:r>
              <a:rPr lang="en-US" sz="1400" cap="small" dirty="0">
                <a:gradFill flip="none" rotWithShape="1">
                  <a:gsLst>
                    <a:gs pos="0">
                      <a:sysClr val="window" lastClr="FFFFFF"/>
                    </a:gs>
                    <a:gs pos="100000">
                      <a:sysClr val="window" lastClr="FFFFFF">
                        <a:lumMod val="75000"/>
                      </a:sys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libri" panose="020F0502020204030204" pitchFamily="34" charset="0"/>
                <a:cs typeface="Calibri" panose="020F0502020204030204" pitchFamily="34" charset="0"/>
              </a:rPr>
              <a:t>2. Dimension Table - Customers: Holds details about customers, such as </a:t>
            </a:r>
            <a:r>
              <a:rPr lang="en-US" sz="1400" cap="small" dirty="0" err="1">
                <a:gradFill flip="none" rotWithShape="1">
                  <a:gsLst>
                    <a:gs pos="0">
                      <a:sysClr val="window" lastClr="FFFFFF"/>
                    </a:gs>
                    <a:gs pos="100000">
                      <a:sysClr val="window" lastClr="FFFFFF">
                        <a:lumMod val="75000"/>
                      </a:sys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libri" panose="020F0502020204030204" pitchFamily="34" charset="0"/>
                <a:cs typeface="Calibri" panose="020F0502020204030204" pitchFamily="34" charset="0"/>
              </a:rPr>
              <a:t>customer_id</a:t>
            </a:r>
            <a:r>
              <a:rPr lang="en-US" sz="1400" cap="small" dirty="0">
                <a:gradFill flip="none" rotWithShape="1">
                  <a:gsLst>
                    <a:gs pos="0">
                      <a:sysClr val="window" lastClr="FFFFFF"/>
                    </a:gs>
                    <a:gs pos="100000">
                      <a:sysClr val="window" lastClr="FFFFFF">
                        <a:lumMod val="75000"/>
                      </a:sys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libri" panose="020F0502020204030204" pitchFamily="34" charset="0"/>
                <a:cs typeface="Calibri" panose="020F0502020204030204" pitchFamily="34" charset="0"/>
              </a:rPr>
              <a:t>, name, address, contact details, etc.</a:t>
            </a:r>
          </a:p>
          <a:p>
            <a:pPr>
              <a:lnSpc>
                <a:spcPct val="90000"/>
              </a:lnSpc>
              <a:spcBef>
                <a:spcPct val="20000"/>
              </a:spcBef>
              <a:spcAft>
                <a:spcPts val="600"/>
              </a:spcAft>
              <a:buClr>
                <a:schemeClr val="tx1"/>
              </a:buClr>
              <a:buSzPct val="100000"/>
              <a:buFont typeface="Arial"/>
              <a:buChar char="•"/>
            </a:pPr>
            <a:r>
              <a:rPr lang="en-US" sz="1400" cap="small" dirty="0">
                <a:gradFill flip="none" rotWithShape="1">
                  <a:gsLst>
                    <a:gs pos="0">
                      <a:sysClr val="window" lastClr="FFFFFF"/>
                    </a:gs>
                    <a:gs pos="100000">
                      <a:sysClr val="window" lastClr="FFFFFF">
                        <a:lumMod val="75000"/>
                      </a:sys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libri" panose="020F0502020204030204" pitchFamily="34" charset="0"/>
                <a:cs typeface="Calibri" panose="020F0502020204030204" pitchFamily="34" charset="0"/>
              </a:rPr>
              <a:t>3. Dimension Table - Products: Stores information about products, including </a:t>
            </a:r>
            <a:r>
              <a:rPr lang="en-US" sz="1400" cap="small" dirty="0" err="1">
                <a:gradFill flip="none" rotWithShape="1">
                  <a:gsLst>
                    <a:gs pos="0">
                      <a:sysClr val="window" lastClr="FFFFFF"/>
                    </a:gs>
                    <a:gs pos="100000">
                      <a:sysClr val="window" lastClr="FFFFFF">
                        <a:lumMod val="75000"/>
                      </a:sys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libri" panose="020F0502020204030204" pitchFamily="34" charset="0"/>
                <a:cs typeface="Calibri" panose="020F0502020204030204" pitchFamily="34" charset="0"/>
              </a:rPr>
              <a:t>product_id</a:t>
            </a:r>
            <a:r>
              <a:rPr lang="en-US" sz="1400" cap="small" dirty="0">
                <a:gradFill flip="none" rotWithShape="1">
                  <a:gsLst>
                    <a:gs pos="0">
                      <a:sysClr val="window" lastClr="FFFFFF"/>
                    </a:gs>
                    <a:gs pos="100000">
                      <a:sysClr val="window" lastClr="FFFFFF">
                        <a:lumMod val="75000"/>
                      </a:sys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libri" panose="020F0502020204030204" pitchFamily="34" charset="0"/>
                <a:cs typeface="Calibri" panose="020F0502020204030204" pitchFamily="34" charset="0"/>
              </a:rPr>
              <a:t>, name, description, etc.</a:t>
            </a:r>
          </a:p>
          <a:p>
            <a:pPr>
              <a:lnSpc>
                <a:spcPct val="90000"/>
              </a:lnSpc>
              <a:spcBef>
                <a:spcPct val="20000"/>
              </a:spcBef>
              <a:spcAft>
                <a:spcPts val="600"/>
              </a:spcAft>
              <a:buClr>
                <a:schemeClr val="tx1"/>
              </a:buClr>
              <a:buSzPct val="100000"/>
              <a:buFont typeface="Arial"/>
              <a:buChar char="•"/>
            </a:pPr>
            <a:r>
              <a:rPr lang="en-US" sz="1400" cap="small" dirty="0">
                <a:gradFill flip="none" rotWithShape="1">
                  <a:gsLst>
                    <a:gs pos="0">
                      <a:sysClr val="window" lastClr="FFFFFF"/>
                    </a:gs>
                    <a:gs pos="100000">
                      <a:sysClr val="window" lastClr="FFFFFF">
                        <a:lumMod val="75000"/>
                      </a:sys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libri" panose="020F0502020204030204" pitchFamily="34" charset="0"/>
                <a:cs typeface="Calibri" panose="020F0502020204030204" pitchFamily="34" charset="0"/>
              </a:rPr>
              <a:t>4. Relationships: Establishes relationships between the Fact Table (Orders) and Dimension Tables (Customers, Products) through primary and foreign keys, enabling comprehensive analysis and reporting across various dimensions.</a:t>
            </a:r>
          </a:p>
        </p:txBody>
      </p:sp>
      <p:sp>
        <p:nvSpPr>
          <p:cNvPr id="31" name="Rounded Rectangle 7">
            <a:extLst>
              <a:ext uri="{FF2B5EF4-FFF2-40B4-BE49-F238E27FC236}">
                <a16:creationId xmlns:a16="http://schemas.microsoft.com/office/drawing/2014/main" id="{2CB72970-2D5B-4516-9F76-B1220A77B6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0994" y="620720"/>
            <a:ext cx="6929447" cy="5272133"/>
          </a:xfrm>
          <a:prstGeom prst="roundRect">
            <a:avLst>
              <a:gd name="adj" fmla="val 3812"/>
            </a:avLst>
          </a:prstGeom>
          <a:solidFill>
            <a:schemeClr val="bg1"/>
          </a:solidFill>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7" name="Content Placeholder 6" descr="A diagram of a product&#10;&#10;Description automatically generated">
            <a:extLst>
              <a:ext uri="{FF2B5EF4-FFF2-40B4-BE49-F238E27FC236}">
                <a16:creationId xmlns:a16="http://schemas.microsoft.com/office/drawing/2014/main" id="{8B4833C3-57D1-5CA7-79EF-85A93691BC6B}"/>
              </a:ext>
            </a:extLst>
          </p:cNvPr>
          <p:cNvPicPr>
            <a:picLocks noGrp="1" noChangeAspect="1"/>
          </p:cNvPicPr>
          <p:nvPr>
            <p:ph idx="1"/>
          </p:nvPr>
        </p:nvPicPr>
        <p:blipFill>
          <a:blip r:embed="rId2"/>
          <a:stretch>
            <a:fillRect/>
          </a:stretch>
        </p:blipFill>
        <p:spPr>
          <a:xfrm>
            <a:off x="5172891" y="836023"/>
            <a:ext cx="5525589" cy="4062548"/>
          </a:xfrm>
        </p:spPr>
      </p:pic>
    </p:spTree>
    <p:extLst>
      <p:ext uri="{BB962C8B-B14F-4D97-AF65-F5344CB8AC3E}">
        <p14:creationId xmlns:p14="http://schemas.microsoft.com/office/powerpoint/2010/main" val="144157427"/>
      </p:ext>
    </p:extLst>
  </p:cSld>
  <p:clrMapOvr>
    <a:overrideClrMapping bg1="lt1" tx1="dk1" bg2="lt2" tx2="dk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89D79B-810E-B8E5-7702-EC20E4EADD53}"/>
              </a:ext>
            </a:extLst>
          </p:cNvPr>
          <p:cNvSpPr>
            <a:spLocks noGrp="1"/>
          </p:cNvSpPr>
          <p:nvPr>
            <p:ph type="title"/>
          </p:nvPr>
        </p:nvSpPr>
        <p:spPr>
          <a:xfrm>
            <a:off x="612275" y="197128"/>
            <a:ext cx="10442579" cy="1192800"/>
          </a:xfrm>
        </p:spPr>
        <p:txBody>
          <a:bodyPr>
            <a:normAutofit fontScale="90000"/>
          </a:bodyPr>
          <a:lstStyle/>
          <a:p>
            <a:r>
              <a:rPr lang="en-US" dirty="0"/>
              <a:t>DATA CLEANING</a:t>
            </a:r>
            <a:br>
              <a:rPr lang="en-US" dirty="0"/>
            </a:br>
            <a:br>
              <a:rPr lang="en-US" dirty="0"/>
            </a:br>
            <a:endParaRPr lang="en-US" dirty="0"/>
          </a:p>
        </p:txBody>
      </p:sp>
      <p:sp>
        <p:nvSpPr>
          <p:cNvPr id="3" name="Content Placeholder 2">
            <a:extLst>
              <a:ext uri="{FF2B5EF4-FFF2-40B4-BE49-F238E27FC236}">
                <a16:creationId xmlns:a16="http://schemas.microsoft.com/office/drawing/2014/main" id="{2229EE86-20C2-E941-D461-87478092E4B3}"/>
              </a:ext>
            </a:extLst>
          </p:cNvPr>
          <p:cNvSpPr>
            <a:spLocks noGrp="1"/>
          </p:cNvSpPr>
          <p:nvPr>
            <p:ph idx="1"/>
          </p:nvPr>
        </p:nvSpPr>
        <p:spPr>
          <a:xfrm>
            <a:off x="446623" y="955559"/>
            <a:ext cx="10870093" cy="5875932"/>
          </a:xfrm>
        </p:spPr>
        <p:txBody>
          <a:bodyPr>
            <a:normAutofit/>
          </a:bodyPr>
          <a:lstStyle/>
          <a:p>
            <a:pPr>
              <a:buFont typeface="Wingdings" pitchFamily="2" charset="2"/>
              <a:buChar char="q"/>
            </a:pPr>
            <a:r>
              <a:rPr lang="en-IN" sz="1800" b="1" dirty="0">
                <a:effectLst/>
                <a:latin typeface="Menlo" panose="020B0609030804020204" pitchFamily="49" charset="0"/>
              </a:rPr>
              <a:t>Handling Missing Values:</a:t>
            </a:r>
            <a:endParaRPr lang="en-IN" sz="1800" dirty="0">
              <a:effectLst/>
              <a:latin typeface="Menlo" panose="020B0609030804020204" pitchFamily="49" charset="0"/>
            </a:endParaRPr>
          </a:p>
          <a:p>
            <a:pPr marL="742950" lvl="1" indent="-285750">
              <a:buFont typeface="Arial" panose="020B0604020202020204" pitchFamily="34" charset="0"/>
              <a:buChar char="•"/>
            </a:pPr>
            <a:r>
              <a:rPr lang="en-IN" dirty="0">
                <a:effectLst/>
                <a:latin typeface="Calibri" panose="020F0502020204030204" pitchFamily="34" charset="0"/>
                <a:cs typeface="Calibri" panose="020F0502020204030204" pitchFamily="34" charset="0"/>
              </a:rPr>
              <a:t>Identify missing data points and decide how to handle them. Options include imputation (replacing missing values with calculated ones), deletion of rows.</a:t>
            </a:r>
            <a:endParaRPr lang="en-IN" dirty="0">
              <a:effectLst/>
              <a:latin typeface="Helvetica Neue" panose="02000503000000020004" pitchFamily="2" charset="0"/>
            </a:endParaRPr>
          </a:p>
          <a:p>
            <a:pPr>
              <a:buFont typeface="Arial" panose="020B0604020202020204" pitchFamily="34" charset="0"/>
              <a:buChar char="•"/>
            </a:pPr>
            <a:endParaRPr lang="en-IN" b="1" dirty="0">
              <a:effectLst/>
              <a:latin typeface="Helvetica Neue" panose="02000503000000020004" pitchFamily="2" charset="0"/>
            </a:endParaRPr>
          </a:p>
          <a:p>
            <a:pPr>
              <a:buFont typeface="Arial" panose="020B0604020202020204" pitchFamily="34" charset="0"/>
              <a:buChar char="•"/>
            </a:pPr>
            <a:endParaRPr lang="en-IN" b="1" dirty="0">
              <a:effectLst/>
              <a:latin typeface="Helvetica Neue" panose="02000503000000020004" pitchFamily="2" charset="0"/>
            </a:endParaRPr>
          </a:p>
          <a:p>
            <a:pPr marL="0" indent="0">
              <a:buNone/>
            </a:pPr>
            <a:endParaRPr lang="en-IN" b="1" dirty="0">
              <a:latin typeface="Helvetica Neue" panose="02000503000000020004" pitchFamily="2" charset="0"/>
            </a:endParaRPr>
          </a:p>
          <a:p>
            <a:pPr>
              <a:buFont typeface="Arial" panose="020B0604020202020204" pitchFamily="34" charset="0"/>
              <a:buChar char="•"/>
            </a:pPr>
            <a:endParaRPr lang="en-IN" sz="1200" b="1" dirty="0">
              <a:effectLst/>
              <a:latin typeface="Helvetica Neue" panose="02000503000000020004" pitchFamily="2" charset="0"/>
            </a:endParaRPr>
          </a:p>
          <a:p>
            <a:pPr>
              <a:buFont typeface="Wingdings" pitchFamily="2" charset="2"/>
              <a:buChar char="q"/>
            </a:pPr>
            <a:r>
              <a:rPr lang="en-IN" sz="1800" b="1" dirty="0">
                <a:effectLst/>
                <a:latin typeface="Helvetica Neue" panose="02000503000000020004" pitchFamily="2" charset="0"/>
              </a:rPr>
              <a:t>Handling Duplicates:</a:t>
            </a:r>
            <a:endParaRPr lang="en-IN" sz="1800" dirty="0">
              <a:effectLst/>
              <a:latin typeface="Helvetica Neue" panose="02000503000000020004" pitchFamily="2" charset="0"/>
            </a:endParaRPr>
          </a:p>
          <a:p>
            <a:pPr marL="742950" lvl="1" indent="-285750">
              <a:buFont typeface="Arial" panose="020B0604020202020204" pitchFamily="34" charset="0"/>
              <a:buChar char="•"/>
            </a:pPr>
            <a:r>
              <a:rPr lang="en-IN" dirty="0">
                <a:effectLst/>
                <a:latin typeface="Calibri" panose="020F0502020204030204" pitchFamily="34" charset="0"/>
                <a:cs typeface="Calibri" panose="020F0502020204030204" pitchFamily="34" charset="0"/>
              </a:rPr>
              <a:t>Identify and eliminate duplicate records or entries in your dataset, ensuring data integrity and accuracy.</a:t>
            </a:r>
            <a:endParaRPr lang="en-IN" dirty="0">
              <a:latin typeface="Helvetica Neue" panose="02000503000000020004" pitchFamily="2" charset="0"/>
            </a:endParaRPr>
          </a:p>
          <a:p>
            <a:pPr marL="742950" lvl="1" indent="-285750">
              <a:buFont typeface="Arial" panose="020B0604020202020204" pitchFamily="34" charset="0"/>
              <a:buChar char="•"/>
            </a:pPr>
            <a:endParaRPr lang="en-IN" dirty="0">
              <a:latin typeface="Helvetica Neue" panose="02000503000000020004" pitchFamily="2" charset="0"/>
            </a:endParaRPr>
          </a:p>
          <a:p>
            <a:pPr marL="742950" lvl="1" indent="-285750">
              <a:buFont typeface="Arial" panose="020B0604020202020204" pitchFamily="34" charset="0"/>
              <a:buChar char="•"/>
            </a:pPr>
            <a:endParaRPr lang="en-IN" dirty="0">
              <a:latin typeface="Helvetica Neue" panose="02000503000000020004" pitchFamily="2" charset="0"/>
            </a:endParaRPr>
          </a:p>
          <a:p>
            <a:pPr marL="742950" lvl="1" indent="-285750">
              <a:buFont typeface="Arial" panose="020B0604020202020204" pitchFamily="34" charset="0"/>
              <a:buChar char="•"/>
            </a:pPr>
            <a:endParaRPr lang="en-IN" dirty="0">
              <a:effectLst/>
              <a:latin typeface="Helvetica Neue" panose="02000503000000020004" pitchFamily="2" charset="0"/>
            </a:endParaRPr>
          </a:p>
          <a:p>
            <a:endParaRPr lang="en-US" dirty="0"/>
          </a:p>
        </p:txBody>
      </p:sp>
      <p:cxnSp>
        <p:nvCxnSpPr>
          <p:cNvPr id="4" name="Straight Arrow Connector 3">
            <a:extLst>
              <a:ext uri="{FF2B5EF4-FFF2-40B4-BE49-F238E27FC236}">
                <a16:creationId xmlns:a16="http://schemas.microsoft.com/office/drawing/2014/main" id="{68BBD902-FF59-5ACA-3633-62C309297649}"/>
              </a:ext>
            </a:extLst>
          </p:cNvPr>
          <p:cNvCxnSpPr>
            <a:cxnSpLocks/>
            <a:stCxn id="2" idx="1"/>
          </p:cNvCxnSpPr>
          <p:nvPr/>
        </p:nvCxnSpPr>
        <p:spPr>
          <a:xfrm>
            <a:off x="612275" y="793528"/>
            <a:ext cx="10967450" cy="0"/>
          </a:xfrm>
          <a:prstGeom prst="straightConnector1">
            <a:avLst/>
          </a:prstGeom>
        </p:spPr>
        <p:style>
          <a:lnRef idx="3">
            <a:schemeClr val="accent1"/>
          </a:lnRef>
          <a:fillRef idx="0">
            <a:schemeClr val="accent1"/>
          </a:fillRef>
          <a:effectRef idx="2">
            <a:schemeClr val="accent1"/>
          </a:effectRef>
          <a:fontRef idx="minor">
            <a:schemeClr val="tx1"/>
          </a:fontRef>
        </p:style>
      </p:cxnSp>
      <p:pic>
        <p:nvPicPr>
          <p:cNvPr id="8" name="Picture 7" descr="A close up of text&#10;&#10;Description automatically generated">
            <a:extLst>
              <a:ext uri="{FF2B5EF4-FFF2-40B4-BE49-F238E27FC236}">
                <a16:creationId xmlns:a16="http://schemas.microsoft.com/office/drawing/2014/main" id="{6E2E569A-DD4A-B8CE-B4DF-C27AE3F032E8}"/>
              </a:ext>
            </a:extLst>
          </p:cNvPr>
          <p:cNvPicPr>
            <a:picLocks noChangeAspect="1"/>
          </p:cNvPicPr>
          <p:nvPr/>
        </p:nvPicPr>
        <p:blipFill>
          <a:blip r:embed="rId2"/>
          <a:stretch>
            <a:fillRect/>
          </a:stretch>
        </p:blipFill>
        <p:spPr>
          <a:xfrm>
            <a:off x="1392381" y="2455816"/>
            <a:ext cx="7772399" cy="1300637"/>
          </a:xfrm>
          <a:prstGeom prst="rect">
            <a:avLst/>
          </a:prstGeom>
        </p:spPr>
      </p:pic>
      <p:pic>
        <p:nvPicPr>
          <p:cNvPr id="10" name="Picture 9" descr="A close up of a computer screen&#10;&#10;Description automatically generated">
            <a:extLst>
              <a:ext uri="{FF2B5EF4-FFF2-40B4-BE49-F238E27FC236}">
                <a16:creationId xmlns:a16="http://schemas.microsoft.com/office/drawing/2014/main" id="{C0D35A6F-2E78-1F2B-8E72-A88F9C88480E}"/>
              </a:ext>
            </a:extLst>
          </p:cNvPr>
          <p:cNvPicPr>
            <a:picLocks noChangeAspect="1"/>
          </p:cNvPicPr>
          <p:nvPr/>
        </p:nvPicPr>
        <p:blipFill>
          <a:blip r:embed="rId3"/>
          <a:stretch>
            <a:fillRect/>
          </a:stretch>
        </p:blipFill>
        <p:spPr>
          <a:xfrm>
            <a:off x="1392381" y="5098058"/>
            <a:ext cx="7772399" cy="1398029"/>
          </a:xfrm>
          <a:prstGeom prst="rect">
            <a:avLst/>
          </a:prstGeom>
        </p:spPr>
      </p:pic>
    </p:spTree>
    <p:extLst>
      <p:ext uri="{BB962C8B-B14F-4D97-AF65-F5344CB8AC3E}">
        <p14:creationId xmlns:p14="http://schemas.microsoft.com/office/powerpoint/2010/main" val="15383775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86B7B4-0FB2-48A6-18E6-B3484297DB64}"/>
              </a:ext>
            </a:extLst>
          </p:cNvPr>
          <p:cNvSpPr>
            <a:spLocks noGrp="1"/>
          </p:cNvSpPr>
          <p:nvPr>
            <p:ph type="title"/>
          </p:nvPr>
        </p:nvSpPr>
        <p:spPr>
          <a:xfrm>
            <a:off x="137406" y="97737"/>
            <a:ext cx="10917448" cy="828365"/>
          </a:xfrm>
        </p:spPr>
        <p:txBody>
          <a:bodyPr/>
          <a:lstStyle/>
          <a:p>
            <a:r>
              <a:rPr lang="en-US" dirty="0"/>
              <a:t>DATA CLEANING</a:t>
            </a:r>
          </a:p>
        </p:txBody>
      </p:sp>
      <p:sp>
        <p:nvSpPr>
          <p:cNvPr id="3" name="Content Placeholder 2">
            <a:extLst>
              <a:ext uri="{FF2B5EF4-FFF2-40B4-BE49-F238E27FC236}">
                <a16:creationId xmlns:a16="http://schemas.microsoft.com/office/drawing/2014/main" id="{279DEB87-5AAC-89E1-809C-436945072950}"/>
              </a:ext>
            </a:extLst>
          </p:cNvPr>
          <p:cNvSpPr>
            <a:spLocks noGrp="1"/>
          </p:cNvSpPr>
          <p:nvPr>
            <p:ph idx="1"/>
          </p:nvPr>
        </p:nvSpPr>
        <p:spPr>
          <a:xfrm>
            <a:off x="203665" y="511919"/>
            <a:ext cx="11212479" cy="6058704"/>
          </a:xfrm>
        </p:spPr>
        <p:txBody>
          <a:bodyPr/>
          <a:lstStyle/>
          <a:p>
            <a:pPr>
              <a:buFont typeface="Wingdings" pitchFamily="2" charset="2"/>
              <a:buChar char="q"/>
            </a:pPr>
            <a:r>
              <a:rPr lang="en-US" sz="1800" b="1" dirty="0">
                <a:latin typeface="Menlo" panose="020B0609030804020204" pitchFamily="49" charset="0"/>
                <a:ea typeface="Menlo" panose="020B0609030804020204" pitchFamily="49" charset="0"/>
                <a:cs typeface="Menlo" panose="020B0609030804020204" pitchFamily="49" charset="0"/>
              </a:rPr>
              <a:t>Utilize Error Flagging and load data into main table:</a:t>
            </a:r>
            <a:endParaRPr lang="en-IN" sz="1800" dirty="0">
              <a:effectLst/>
              <a:latin typeface="Menlo" panose="020B0609030804020204" pitchFamily="49" charset="0"/>
              <a:ea typeface="Menlo" panose="020B0609030804020204" pitchFamily="49" charset="0"/>
              <a:cs typeface="Menlo" panose="020B0609030804020204" pitchFamily="49" charset="0"/>
            </a:endParaRPr>
          </a:p>
          <a:p>
            <a:pPr lvl="1">
              <a:buFont typeface="Arial" panose="020B0604020202020204" pitchFamily="34" charset="0"/>
              <a:buChar char="•"/>
            </a:pPr>
            <a:r>
              <a:rPr lang="en-US" sz="1800" dirty="0">
                <a:latin typeface="Calibri" panose="020F0502020204030204" pitchFamily="34" charset="0"/>
                <a:cs typeface="Calibri" panose="020F0502020204030204" pitchFamily="34" charset="0"/>
              </a:rPr>
              <a:t>As in your staging schema, flagging records that fail specific validations or checks helps in segregating erroneous data for further review.</a:t>
            </a:r>
          </a:p>
          <a:p>
            <a:pPr marL="742950" lvl="1" indent="-285750">
              <a:buFont typeface="Arial" panose="020B0604020202020204" pitchFamily="34" charset="0"/>
              <a:buChar char="•"/>
            </a:pPr>
            <a:endParaRPr lang="en-IN" dirty="0">
              <a:effectLst/>
              <a:latin typeface="Calibri" panose="020F0502020204030204" pitchFamily="34" charset="0"/>
              <a:cs typeface="Calibri" panose="020F0502020204030204" pitchFamily="34" charset="0"/>
            </a:endParaRPr>
          </a:p>
          <a:p>
            <a:pPr marL="742950" lvl="1" indent="-285750">
              <a:buFont typeface="Arial" panose="020B0604020202020204" pitchFamily="34" charset="0"/>
              <a:buChar char="•"/>
            </a:pPr>
            <a:endParaRPr lang="en-IN" dirty="0">
              <a:latin typeface="Helvetica Neue" panose="02000503000000020004" pitchFamily="2" charset="0"/>
            </a:endParaRPr>
          </a:p>
          <a:p>
            <a:pPr marL="742950" lvl="1" indent="-285750">
              <a:buFont typeface="Arial" panose="020B0604020202020204" pitchFamily="34" charset="0"/>
              <a:buChar char="•"/>
            </a:pPr>
            <a:endParaRPr lang="en-IN" dirty="0">
              <a:effectLst/>
              <a:latin typeface="Helvetica Neue" panose="02000503000000020004" pitchFamily="2" charset="0"/>
            </a:endParaRPr>
          </a:p>
          <a:p>
            <a:pPr marL="457200" lvl="1" indent="0">
              <a:buNone/>
            </a:pPr>
            <a:endParaRPr lang="en-IN" dirty="0">
              <a:effectLst/>
              <a:latin typeface="Helvetica Neue" panose="02000503000000020004" pitchFamily="2" charset="0"/>
            </a:endParaRPr>
          </a:p>
          <a:p>
            <a:pPr marL="742950" lvl="1" indent="-285750">
              <a:buFont typeface="Arial" panose="020B0604020202020204" pitchFamily="34" charset="0"/>
              <a:buChar char="•"/>
            </a:pPr>
            <a:endParaRPr lang="en-IN" sz="1100" dirty="0">
              <a:effectLst/>
              <a:latin typeface="Helvetica Neue" panose="02000503000000020004" pitchFamily="2" charset="0"/>
            </a:endParaRPr>
          </a:p>
          <a:p>
            <a:pPr>
              <a:buFont typeface="Wingdings" pitchFamily="2" charset="2"/>
              <a:buChar char="q"/>
            </a:pPr>
            <a:r>
              <a:rPr lang="en-IN" sz="1800" b="1" dirty="0">
                <a:effectLst/>
                <a:latin typeface="Menlo" panose="020B0609030804020204" pitchFamily="49" charset="0"/>
                <a:ea typeface="Menlo" panose="020B0609030804020204" pitchFamily="49" charset="0"/>
                <a:cs typeface="Menlo" panose="020B0609030804020204" pitchFamily="49" charset="0"/>
              </a:rPr>
              <a:t>Standardizing Data: </a:t>
            </a:r>
            <a:endParaRPr lang="en-US" sz="1800" b="1" dirty="0">
              <a:latin typeface="Menlo" panose="020B0609030804020204" pitchFamily="49" charset="0"/>
              <a:ea typeface="Menlo" panose="020B0609030804020204" pitchFamily="49" charset="0"/>
              <a:cs typeface="Menlo" panose="020B0609030804020204" pitchFamily="49" charset="0"/>
            </a:endParaRPr>
          </a:p>
          <a:p>
            <a:pPr lvl="1"/>
            <a:r>
              <a:rPr lang="en-IN" dirty="0">
                <a:effectLst/>
                <a:latin typeface="Calibri" panose="020F0502020204030204" pitchFamily="34" charset="0"/>
                <a:cs typeface="Calibri" panose="020F0502020204030204" pitchFamily="34" charset="0"/>
              </a:rPr>
              <a:t>Standardize formats for consistency. For instance, standardizing date formats, units of measurement, or categorical data to ensure uniformity across the dataset.</a:t>
            </a:r>
          </a:p>
          <a:p>
            <a:endParaRPr lang="en-US" dirty="0"/>
          </a:p>
          <a:p>
            <a:endParaRPr lang="en-US" dirty="0"/>
          </a:p>
        </p:txBody>
      </p:sp>
      <p:pic>
        <p:nvPicPr>
          <p:cNvPr id="4" name="Picture 3">
            <a:extLst>
              <a:ext uri="{FF2B5EF4-FFF2-40B4-BE49-F238E27FC236}">
                <a16:creationId xmlns:a16="http://schemas.microsoft.com/office/drawing/2014/main" id="{EAEC87B2-6A97-F0D0-EE5C-C2C912BD1D97}"/>
              </a:ext>
            </a:extLst>
          </p:cNvPr>
          <p:cNvPicPr>
            <a:picLocks noChangeAspect="1"/>
          </p:cNvPicPr>
          <p:nvPr/>
        </p:nvPicPr>
        <p:blipFill>
          <a:blip r:embed="rId2"/>
          <a:stretch>
            <a:fillRect/>
          </a:stretch>
        </p:blipFill>
        <p:spPr>
          <a:xfrm>
            <a:off x="1080336" y="5191654"/>
            <a:ext cx="8051305" cy="1216866"/>
          </a:xfrm>
          <a:prstGeom prst="rect">
            <a:avLst/>
          </a:prstGeom>
        </p:spPr>
      </p:pic>
      <p:cxnSp>
        <p:nvCxnSpPr>
          <p:cNvPr id="8" name="Straight Connector 7">
            <a:extLst>
              <a:ext uri="{FF2B5EF4-FFF2-40B4-BE49-F238E27FC236}">
                <a16:creationId xmlns:a16="http://schemas.microsoft.com/office/drawing/2014/main" id="{DAA38B79-15E0-CDB4-2FF8-39289AA94440}"/>
              </a:ext>
            </a:extLst>
          </p:cNvPr>
          <p:cNvCxnSpPr>
            <a:cxnSpLocks/>
          </p:cNvCxnSpPr>
          <p:nvPr/>
        </p:nvCxnSpPr>
        <p:spPr>
          <a:xfrm>
            <a:off x="203665" y="926102"/>
            <a:ext cx="11594325" cy="0"/>
          </a:xfrm>
          <a:prstGeom prst="line">
            <a:avLst/>
          </a:prstGeom>
        </p:spPr>
        <p:style>
          <a:lnRef idx="2">
            <a:schemeClr val="accent1"/>
          </a:lnRef>
          <a:fillRef idx="0">
            <a:schemeClr val="accent1"/>
          </a:fillRef>
          <a:effectRef idx="1">
            <a:schemeClr val="accent1"/>
          </a:effectRef>
          <a:fontRef idx="minor">
            <a:schemeClr val="tx1"/>
          </a:fontRef>
        </p:style>
      </p:cxnSp>
      <p:pic>
        <p:nvPicPr>
          <p:cNvPr id="7" name="Picture 6" descr="A computer screen shot of a computer screen&#10;&#10;Description automatically generated with medium confidence">
            <a:extLst>
              <a:ext uri="{FF2B5EF4-FFF2-40B4-BE49-F238E27FC236}">
                <a16:creationId xmlns:a16="http://schemas.microsoft.com/office/drawing/2014/main" id="{EE17923F-A310-DF14-40C9-8AB5AC3CFB90}"/>
              </a:ext>
            </a:extLst>
          </p:cNvPr>
          <p:cNvPicPr>
            <a:picLocks noChangeAspect="1"/>
          </p:cNvPicPr>
          <p:nvPr/>
        </p:nvPicPr>
        <p:blipFill>
          <a:blip r:embed="rId3"/>
          <a:stretch>
            <a:fillRect/>
          </a:stretch>
        </p:blipFill>
        <p:spPr>
          <a:xfrm>
            <a:off x="1080337" y="2398681"/>
            <a:ext cx="8051305" cy="1216861"/>
          </a:xfrm>
          <a:prstGeom prst="rect">
            <a:avLst/>
          </a:prstGeom>
        </p:spPr>
      </p:pic>
    </p:spTree>
    <p:extLst>
      <p:ext uri="{BB962C8B-B14F-4D97-AF65-F5344CB8AC3E}">
        <p14:creationId xmlns:p14="http://schemas.microsoft.com/office/powerpoint/2010/main" val="34552284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EF8982E-02F0-4D24-85CB-98DEBCC322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1FEED64-CA37-913D-EF1A-4B154C8CADB9}"/>
              </a:ext>
            </a:extLst>
          </p:cNvPr>
          <p:cNvSpPr>
            <a:spLocks noGrp="1"/>
          </p:cNvSpPr>
          <p:nvPr>
            <p:ph type="title"/>
          </p:nvPr>
        </p:nvSpPr>
        <p:spPr>
          <a:xfrm>
            <a:off x="643192" y="609600"/>
            <a:ext cx="3643674" cy="1905000"/>
          </a:xfrm>
        </p:spPr>
        <p:txBody>
          <a:bodyPr>
            <a:normAutofit/>
          </a:bodyPr>
          <a:lstStyle/>
          <a:p>
            <a:pPr algn="ctr"/>
            <a:r>
              <a:rPr lang="en-US" sz="2800">
                <a:gradFill flip="none" rotWithShape="1">
                  <a:gsLst>
                    <a:gs pos="0">
                      <a:sysClr val="window" lastClr="FFFFFF"/>
                    </a:gs>
                    <a:gs pos="100000">
                      <a:sysClr val="window" lastClr="FFFFFF">
                        <a:lumMod val="65000"/>
                      </a:sysClr>
                    </a:gs>
                  </a:gsLst>
                  <a:lin ang="5580000" scaled="0"/>
                  <a:tileRect/>
                </a:gradFill>
              </a:rPr>
              <a:t>1. EXPLORATORY DATA ANALYSIS</a:t>
            </a:r>
          </a:p>
        </p:txBody>
      </p:sp>
      <p:sp>
        <p:nvSpPr>
          <p:cNvPr id="14" name="Rounded Rectangle 7">
            <a:extLst>
              <a:ext uri="{FF2B5EF4-FFF2-40B4-BE49-F238E27FC236}">
                <a16:creationId xmlns:a16="http://schemas.microsoft.com/office/drawing/2014/main" id="{2CB72970-2D5B-4516-9F76-B1220A77B6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0994" y="620720"/>
            <a:ext cx="6929447" cy="5272133"/>
          </a:xfrm>
          <a:prstGeom prst="roundRect">
            <a:avLst>
              <a:gd name="adj" fmla="val 3812"/>
            </a:avLst>
          </a:prstGeom>
          <a:solidFill>
            <a:schemeClr val="bg1"/>
          </a:solidFill>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4" name="Picture 3" descr="A screenshot of a computer&#10;&#10;Description automatically generated">
            <a:extLst>
              <a:ext uri="{FF2B5EF4-FFF2-40B4-BE49-F238E27FC236}">
                <a16:creationId xmlns:a16="http://schemas.microsoft.com/office/drawing/2014/main" id="{92198ABE-AAC0-F082-78B3-6B273C6D7B3B}"/>
              </a:ext>
            </a:extLst>
          </p:cNvPr>
          <p:cNvPicPr>
            <a:picLocks noChangeAspect="1"/>
          </p:cNvPicPr>
          <p:nvPr/>
        </p:nvPicPr>
        <p:blipFill>
          <a:blip r:embed="rId2"/>
          <a:stretch>
            <a:fillRect/>
          </a:stretch>
        </p:blipFill>
        <p:spPr>
          <a:xfrm>
            <a:off x="4930058" y="1274430"/>
            <a:ext cx="6237681" cy="3957403"/>
          </a:xfrm>
          <a:prstGeom prst="rect">
            <a:avLst/>
          </a:prstGeom>
        </p:spPr>
      </p:pic>
      <p:sp>
        <p:nvSpPr>
          <p:cNvPr id="6" name="Content Placeholder 2">
            <a:extLst>
              <a:ext uri="{FF2B5EF4-FFF2-40B4-BE49-F238E27FC236}">
                <a16:creationId xmlns:a16="http://schemas.microsoft.com/office/drawing/2014/main" id="{E1359AAD-DE9D-2517-F401-88BE11C47E7A}"/>
              </a:ext>
            </a:extLst>
          </p:cNvPr>
          <p:cNvSpPr txBox="1">
            <a:spLocks/>
          </p:cNvSpPr>
          <p:nvPr/>
        </p:nvSpPr>
        <p:spPr>
          <a:xfrm>
            <a:off x="6096000" y="602167"/>
            <a:ext cx="5697262" cy="6169140"/>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buNone/>
            </a:pPr>
            <a:endParaRPr lang="en-US" dirty="0"/>
          </a:p>
        </p:txBody>
      </p:sp>
      <p:graphicFrame>
        <p:nvGraphicFramePr>
          <p:cNvPr id="7" name="Content Placeholder 6">
            <a:extLst>
              <a:ext uri="{FF2B5EF4-FFF2-40B4-BE49-F238E27FC236}">
                <a16:creationId xmlns:a16="http://schemas.microsoft.com/office/drawing/2014/main" id="{CC77DAE3-A73C-D9B4-DA62-D3455A8408DD}"/>
              </a:ext>
            </a:extLst>
          </p:cNvPr>
          <p:cNvGraphicFramePr>
            <a:graphicFrameLocks noGrp="1"/>
          </p:cNvGraphicFramePr>
          <p:nvPr>
            <p:ph idx="1"/>
            <p:extLst>
              <p:ext uri="{D42A27DB-BD31-4B8C-83A1-F6EECF244321}">
                <p14:modId xmlns:p14="http://schemas.microsoft.com/office/powerpoint/2010/main" val="2387276575"/>
              </p:ext>
            </p:extLst>
          </p:nvPr>
        </p:nvGraphicFramePr>
        <p:xfrm>
          <a:off x="643192" y="2666999"/>
          <a:ext cx="3643674" cy="32162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74883240"/>
      </p:ext>
    </p:extLst>
  </p:cSld>
  <p:clrMapOvr>
    <a:overrideClrMapping bg1="lt1" tx1="dk1" bg2="lt2" tx2="dk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FEED64-CA37-913D-EF1A-4B154C8CADB9}"/>
              </a:ext>
            </a:extLst>
          </p:cNvPr>
          <p:cNvSpPr>
            <a:spLocks noGrp="1"/>
          </p:cNvSpPr>
          <p:nvPr>
            <p:ph type="title"/>
          </p:nvPr>
        </p:nvSpPr>
        <p:spPr>
          <a:xfrm>
            <a:off x="643192" y="609600"/>
            <a:ext cx="3643674" cy="1905000"/>
          </a:xfrm>
        </p:spPr>
        <p:txBody>
          <a:bodyPr>
            <a:normAutofit/>
          </a:bodyPr>
          <a:lstStyle/>
          <a:p>
            <a:r>
              <a:rPr lang="en-US" sz="2800" dirty="0"/>
              <a:t>1. Data visualization</a:t>
            </a:r>
          </a:p>
        </p:txBody>
      </p:sp>
      <p:sp>
        <p:nvSpPr>
          <p:cNvPr id="6" name="Content Placeholder 2">
            <a:extLst>
              <a:ext uri="{FF2B5EF4-FFF2-40B4-BE49-F238E27FC236}">
                <a16:creationId xmlns:a16="http://schemas.microsoft.com/office/drawing/2014/main" id="{E1359AAD-DE9D-2517-F401-88BE11C47E7A}"/>
              </a:ext>
            </a:extLst>
          </p:cNvPr>
          <p:cNvSpPr txBox="1">
            <a:spLocks/>
          </p:cNvSpPr>
          <p:nvPr/>
        </p:nvSpPr>
        <p:spPr>
          <a:xfrm>
            <a:off x="6096000" y="602167"/>
            <a:ext cx="5697262" cy="6169140"/>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buNone/>
            </a:pPr>
            <a:endParaRPr lang="en-US" dirty="0"/>
          </a:p>
        </p:txBody>
      </p:sp>
      <p:graphicFrame>
        <p:nvGraphicFramePr>
          <p:cNvPr id="7" name="Content Placeholder 6">
            <a:extLst>
              <a:ext uri="{FF2B5EF4-FFF2-40B4-BE49-F238E27FC236}">
                <a16:creationId xmlns:a16="http://schemas.microsoft.com/office/drawing/2014/main" id="{CC77DAE3-A73C-D9B4-DA62-D3455A8408DD}"/>
              </a:ext>
            </a:extLst>
          </p:cNvPr>
          <p:cNvGraphicFramePr>
            <a:graphicFrameLocks noGrp="1"/>
          </p:cNvGraphicFramePr>
          <p:nvPr>
            <p:ph idx="1"/>
            <p:extLst>
              <p:ext uri="{D42A27DB-BD31-4B8C-83A1-F6EECF244321}">
                <p14:modId xmlns:p14="http://schemas.microsoft.com/office/powerpoint/2010/main" val="1216181636"/>
              </p:ext>
            </p:extLst>
          </p:nvPr>
        </p:nvGraphicFramePr>
        <p:xfrm>
          <a:off x="643191" y="2666999"/>
          <a:ext cx="3742167" cy="32162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Content Placeholder 4">
            <a:extLst>
              <a:ext uri="{FF2B5EF4-FFF2-40B4-BE49-F238E27FC236}">
                <a16:creationId xmlns:a16="http://schemas.microsoft.com/office/drawing/2014/main" id="{201CE8C6-4B48-9CAF-5FB4-CADF0A2C156C}"/>
              </a:ext>
            </a:extLst>
          </p:cNvPr>
          <p:cNvPicPr>
            <a:picLocks noChangeAspect="1"/>
          </p:cNvPicPr>
          <p:nvPr/>
        </p:nvPicPr>
        <p:blipFill>
          <a:blip r:embed="rId8"/>
          <a:stretch>
            <a:fillRect/>
          </a:stretch>
        </p:blipFill>
        <p:spPr>
          <a:xfrm>
            <a:off x="4385358" y="1873906"/>
            <a:ext cx="7561006" cy="1812831"/>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2420498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EF8982E-02F0-4D24-85CB-98DEBCC322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1FEED64-CA37-913D-EF1A-4B154C8CADB9}"/>
              </a:ext>
            </a:extLst>
          </p:cNvPr>
          <p:cNvSpPr>
            <a:spLocks noGrp="1"/>
          </p:cNvSpPr>
          <p:nvPr>
            <p:ph type="title"/>
          </p:nvPr>
        </p:nvSpPr>
        <p:spPr>
          <a:xfrm>
            <a:off x="643192" y="609600"/>
            <a:ext cx="3643674" cy="1905000"/>
          </a:xfrm>
        </p:spPr>
        <p:txBody>
          <a:bodyPr>
            <a:normAutofit/>
          </a:bodyPr>
          <a:lstStyle/>
          <a:p>
            <a:pPr algn="ctr"/>
            <a:r>
              <a:rPr lang="en-US" sz="2800" dirty="0">
                <a:gradFill flip="none" rotWithShape="1">
                  <a:gsLst>
                    <a:gs pos="0">
                      <a:sysClr val="window" lastClr="FFFFFF"/>
                    </a:gs>
                    <a:gs pos="100000">
                      <a:sysClr val="window" lastClr="FFFFFF">
                        <a:lumMod val="65000"/>
                      </a:sysClr>
                    </a:gs>
                  </a:gsLst>
                  <a:lin ang="5580000" scaled="0"/>
                  <a:tileRect/>
                </a:gradFill>
              </a:rPr>
              <a:t>2. EXPLORATORY DATA ANALYSIS</a:t>
            </a:r>
          </a:p>
        </p:txBody>
      </p:sp>
      <p:sp>
        <p:nvSpPr>
          <p:cNvPr id="14" name="Rounded Rectangle 7">
            <a:extLst>
              <a:ext uri="{FF2B5EF4-FFF2-40B4-BE49-F238E27FC236}">
                <a16:creationId xmlns:a16="http://schemas.microsoft.com/office/drawing/2014/main" id="{2CB72970-2D5B-4516-9F76-B1220A77B6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0994" y="620720"/>
            <a:ext cx="6929447" cy="5272133"/>
          </a:xfrm>
          <a:prstGeom prst="roundRect">
            <a:avLst>
              <a:gd name="adj" fmla="val 3812"/>
            </a:avLst>
          </a:prstGeom>
          <a:solidFill>
            <a:schemeClr val="bg1"/>
          </a:solidFill>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Content Placeholder 2">
            <a:extLst>
              <a:ext uri="{FF2B5EF4-FFF2-40B4-BE49-F238E27FC236}">
                <a16:creationId xmlns:a16="http://schemas.microsoft.com/office/drawing/2014/main" id="{E1359AAD-DE9D-2517-F401-88BE11C47E7A}"/>
              </a:ext>
            </a:extLst>
          </p:cNvPr>
          <p:cNvSpPr txBox="1">
            <a:spLocks/>
          </p:cNvSpPr>
          <p:nvPr/>
        </p:nvSpPr>
        <p:spPr>
          <a:xfrm>
            <a:off x="6096000" y="602167"/>
            <a:ext cx="5697262" cy="6169140"/>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buNone/>
            </a:pPr>
            <a:endParaRPr lang="en-US" dirty="0"/>
          </a:p>
        </p:txBody>
      </p:sp>
      <p:graphicFrame>
        <p:nvGraphicFramePr>
          <p:cNvPr id="7" name="Content Placeholder 6">
            <a:extLst>
              <a:ext uri="{FF2B5EF4-FFF2-40B4-BE49-F238E27FC236}">
                <a16:creationId xmlns:a16="http://schemas.microsoft.com/office/drawing/2014/main" id="{CC77DAE3-A73C-D9B4-DA62-D3455A8408DD}"/>
              </a:ext>
            </a:extLst>
          </p:cNvPr>
          <p:cNvGraphicFramePr>
            <a:graphicFrameLocks noGrp="1"/>
          </p:cNvGraphicFramePr>
          <p:nvPr>
            <p:ph idx="1"/>
            <p:extLst>
              <p:ext uri="{D42A27DB-BD31-4B8C-83A1-F6EECF244321}">
                <p14:modId xmlns:p14="http://schemas.microsoft.com/office/powerpoint/2010/main" val="2571734917"/>
              </p:ext>
            </p:extLst>
          </p:nvPr>
        </p:nvGraphicFramePr>
        <p:xfrm>
          <a:off x="643192" y="2666999"/>
          <a:ext cx="3643674" cy="32162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Picture 4" descr="A screenshot of a data&#10;&#10;Description automatically generated">
            <a:extLst>
              <a:ext uri="{FF2B5EF4-FFF2-40B4-BE49-F238E27FC236}">
                <a16:creationId xmlns:a16="http://schemas.microsoft.com/office/drawing/2014/main" id="{D56E02A6-F86A-5558-6E4C-72404CFDCBAA}"/>
              </a:ext>
            </a:extLst>
          </p:cNvPr>
          <p:cNvPicPr>
            <a:picLocks noChangeAspect="1"/>
          </p:cNvPicPr>
          <p:nvPr/>
        </p:nvPicPr>
        <p:blipFill>
          <a:blip r:embed="rId7"/>
          <a:stretch>
            <a:fillRect/>
          </a:stretch>
        </p:blipFill>
        <p:spPr>
          <a:xfrm>
            <a:off x="4630994" y="620720"/>
            <a:ext cx="7428272" cy="5272132"/>
          </a:xfrm>
          <a:prstGeom prst="rect">
            <a:avLst/>
          </a:prstGeom>
        </p:spPr>
      </p:pic>
    </p:spTree>
    <p:extLst>
      <p:ext uri="{BB962C8B-B14F-4D97-AF65-F5344CB8AC3E}">
        <p14:creationId xmlns:p14="http://schemas.microsoft.com/office/powerpoint/2010/main" val="915691928"/>
      </p:ext>
    </p:extLst>
  </p:cSld>
  <p:clrMapOvr>
    <a:overrideClrMapping bg1="lt1" tx1="dk1" bg2="lt2" tx2="dk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EF8982E-02F0-4D24-85CB-98DEBCC322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1FEED64-CA37-913D-EF1A-4B154C8CADB9}"/>
              </a:ext>
            </a:extLst>
          </p:cNvPr>
          <p:cNvSpPr>
            <a:spLocks noGrp="1"/>
          </p:cNvSpPr>
          <p:nvPr>
            <p:ph type="title"/>
          </p:nvPr>
        </p:nvSpPr>
        <p:spPr>
          <a:xfrm>
            <a:off x="643192" y="609600"/>
            <a:ext cx="3643674" cy="1905000"/>
          </a:xfrm>
        </p:spPr>
        <p:txBody>
          <a:bodyPr>
            <a:normAutofit/>
          </a:bodyPr>
          <a:lstStyle/>
          <a:p>
            <a:pPr algn="ctr"/>
            <a:r>
              <a:rPr lang="en-US" sz="2800" dirty="0">
                <a:gradFill flip="none" rotWithShape="1">
                  <a:gsLst>
                    <a:gs pos="0">
                      <a:sysClr val="window" lastClr="FFFFFF"/>
                    </a:gs>
                    <a:gs pos="100000">
                      <a:sysClr val="window" lastClr="FFFFFF">
                        <a:lumMod val="65000"/>
                      </a:sysClr>
                    </a:gs>
                  </a:gsLst>
                  <a:lin ang="5580000" scaled="0"/>
                  <a:tileRect/>
                </a:gradFill>
              </a:rPr>
              <a:t>2. DATA VISUALIZATION</a:t>
            </a:r>
          </a:p>
        </p:txBody>
      </p:sp>
      <p:sp>
        <p:nvSpPr>
          <p:cNvPr id="14" name="Rounded Rectangle 7">
            <a:extLst>
              <a:ext uri="{FF2B5EF4-FFF2-40B4-BE49-F238E27FC236}">
                <a16:creationId xmlns:a16="http://schemas.microsoft.com/office/drawing/2014/main" id="{2CB72970-2D5B-4516-9F76-B1220A77B6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0994" y="620720"/>
            <a:ext cx="6929447" cy="5272133"/>
          </a:xfrm>
          <a:prstGeom prst="roundRect">
            <a:avLst>
              <a:gd name="adj" fmla="val 3812"/>
            </a:avLst>
          </a:prstGeom>
          <a:solidFill>
            <a:schemeClr val="bg1"/>
          </a:solidFill>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Content Placeholder 2">
            <a:extLst>
              <a:ext uri="{FF2B5EF4-FFF2-40B4-BE49-F238E27FC236}">
                <a16:creationId xmlns:a16="http://schemas.microsoft.com/office/drawing/2014/main" id="{E1359AAD-DE9D-2517-F401-88BE11C47E7A}"/>
              </a:ext>
            </a:extLst>
          </p:cNvPr>
          <p:cNvSpPr txBox="1">
            <a:spLocks/>
          </p:cNvSpPr>
          <p:nvPr/>
        </p:nvSpPr>
        <p:spPr>
          <a:xfrm>
            <a:off x="6096000" y="602167"/>
            <a:ext cx="5697262" cy="6169140"/>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buNone/>
            </a:pPr>
            <a:endParaRPr lang="en-US" dirty="0"/>
          </a:p>
        </p:txBody>
      </p:sp>
      <p:graphicFrame>
        <p:nvGraphicFramePr>
          <p:cNvPr id="7" name="Content Placeholder 6">
            <a:extLst>
              <a:ext uri="{FF2B5EF4-FFF2-40B4-BE49-F238E27FC236}">
                <a16:creationId xmlns:a16="http://schemas.microsoft.com/office/drawing/2014/main" id="{CC77DAE3-A73C-D9B4-DA62-D3455A8408DD}"/>
              </a:ext>
            </a:extLst>
          </p:cNvPr>
          <p:cNvGraphicFramePr>
            <a:graphicFrameLocks noGrp="1"/>
          </p:cNvGraphicFramePr>
          <p:nvPr>
            <p:ph idx="1"/>
          </p:nvPr>
        </p:nvGraphicFramePr>
        <p:xfrm>
          <a:off x="643192" y="2666999"/>
          <a:ext cx="3643674" cy="32162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Picture 3" descr="A graph with numbers and a line&#10;&#10;Description automatically generated">
            <a:extLst>
              <a:ext uri="{FF2B5EF4-FFF2-40B4-BE49-F238E27FC236}">
                <a16:creationId xmlns:a16="http://schemas.microsoft.com/office/drawing/2014/main" id="{BC7F2D79-9606-D3DF-211B-2414E0354DE3}"/>
              </a:ext>
            </a:extLst>
          </p:cNvPr>
          <p:cNvPicPr>
            <a:picLocks noChangeAspect="1"/>
          </p:cNvPicPr>
          <p:nvPr/>
        </p:nvPicPr>
        <p:blipFill>
          <a:blip r:embed="rId7"/>
          <a:stretch>
            <a:fillRect/>
          </a:stretch>
        </p:blipFill>
        <p:spPr>
          <a:xfrm>
            <a:off x="4719084" y="1400387"/>
            <a:ext cx="6753265" cy="3712798"/>
          </a:xfrm>
          <a:prstGeom prst="rect">
            <a:avLst/>
          </a:prstGeom>
        </p:spPr>
      </p:pic>
    </p:spTree>
    <p:extLst>
      <p:ext uri="{BB962C8B-B14F-4D97-AF65-F5344CB8AC3E}">
        <p14:creationId xmlns:p14="http://schemas.microsoft.com/office/powerpoint/2010/main" val="2215496697"/>
      </p:ext>
    </p:extLst>
  </p:cSld>
  <p:clrMapOvr>
    <a:overrideClrMapping bg1="lt1" tx1="dk1" bg2="lt2" tx2="dk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EF8982E-02F0-4D24-85CB-98DEBCC322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1FEED64-CA37-913D-EF1A-4B154C8CADB9}"/>
              </a:ext>
            </a:extLst>
          </p:cNvPr>
          <p:cNvSpPr>
            <a:spLocks noGrp="1"/>
          </p:cNvSpPr>
          <p:nvPr>
            <p:ph type="title"/>
          </p:nvPr>
        </p:nvSpPr>
        <p:spPr>
          <a:xfrm>
            <a:off x="643192" y="609600"/>
            <a:ext cx="3643674" cy="1905000"/>
          </a:xfrm>
        </p:spPr>
        <p:txBody>
          <a:bodyPr>
            <a:normAutofit/>
          </a:bodyPr>
          <a:lstStyle/>
          <a:p>
            <a:pPr algn="ctr"/>
            <a:r>
              <a:rPr lang="en-US" sz="2800" dirty="0">
                <a:gradFill flip="none" rotWithShape="1">
                  <a:gsLst>
                    <a:gs pos="0">
                      <a:sysClr val="window" lastClr="FFFFFF"/>
                    </a:gs>
                    <a:gs pos="100000">
                      <a:sysClr val="window" lastClr="FFFFFF">
                        <a:lumMod val="65000"/>
                      </a:sysClr>
                    </a:gs>
                  </a:gsLst>
                  <a:lin ang="5580000" scaled="0"/>
                  <a:tileRect/>
                </a:gradFill>
              </a:rPr>
              <a:t>3. EXPLORATORY DATA ANALYSIS</a:t>
            </a:r>
          </a:p>
        </p:txBody>
      </p:sp>
      <p:sp>
        <p:nvSpPr>
          <p:cNvPr id="14" name="Rounded Rectangle 7">
            <a:extLst>
              <a:ext uri="{FF2B5EF4-FFF2-40B4-BE49-F238E27FC236}">
                <a16:creationId xmlns:a16="http://schemas.microsoft.com/office/drawing/2014/main" id="{2CB72970-2D5B-4516-9F76-B1220A77B6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0994" y="620720"/>
            <a:ext cx="6929447" cy="5272133"/>
          </a:xfrm>
          <a:prstGeom prst="roundRect">
            <a:avLst>
              <a:gd name="adj" fmla="val 3812"/>
            </a:avLst>
          </a:prstGeom>
          <a:solidFill>
            <a:schemeClr val="bg1"/>
          </a:solidFill>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Content Placeholder 2">
            <a:extLst>
              <a:ext uri="{FF2B5EF4-FFF2-40B4-BE49-F238E27FC236}">
                <a16:creationId xmlns:a16="http://schemas.microsoft.com/office/drawing/2014/main" id="{E1359AAD-DE9D-2517-F401-88BE11C47E7A}"/>
              </a:ext>
            </a:extLst>
          </p:cNvPr>
          <p:cNvSpPr txBox="1">
            <a:spLocks/>
          </p:cNvSpPr>
          <p:nvPr/>
        </p:nvSpPr>
        <p:spPr>
          <a:xfrm>
            <a:off x="6096000" y="602167"/>
            <a:ext cx="5697262" cy="6169140"/>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buNone/>
            </a:pPr>
            <a:endParaRPr lang="en-US" dirty="0"/>
          </a:p>
        </p:txBody>
      </p:sp>
      <p:graphicFrame>
        <p:nvGraphicFramePr>
          <p:cNvPr id="7" name="Content Placeholder 6">
            <a:extLst>
              <a:ext uri="{FF2B5EF4-FFF2-40B4-BE49-F238E27FC236}">
                <a16:creationId xmlns:a16="http://schemas.microsoft.com/office/drawing/2014/main" id="{CC77DAE3-A73C-D9B4-DA62-D3455A8408DD}"/>
              </a:ext>
            </a:extLst>
          </p:cNvPr>
          <p:cNvGraphicFramePr>
            <a:graphicFrameLocks noGrp="1"/>
          </p:cNvGraphicFramePr>
          <p:nvPr>
            <p:ph idx="1"/>
            <p:extLst>
              <p:ext uri="{D42A27DB-BD31-4B8C-83A1-F6EECF244321}">
                <p14:modId xmlns:p14="http://schemas.microsoft.com/office/powerpoint/2010/main" val="2818028318"/>
              </p:ext>
            </p:extLst>
          </p:nvPr>
        </p:nvGraphicFramePr>
        <p:xfrm>
          <a:off x="643192" y="2666999"/>
          <a:ext cx="3643674" cy="32162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Picture 4" descr="A screenshot of a computer&#10;&#10;Description automatically generated">
            <a:extLst>
              <a:ext uri="{FF2B5EF4-FFF2-40B4-BE49-F238E27FC236}">
                <a16:creationId xmlns:a16="http://schemas.microsoft.com/office/drawing/2014/main" id="{95A4E54B-1C7F-7E64-43B0-E71021819F90}"/>
              </a:ext>
            </a:extLst>
          </p:cNvPr>
          <p:cNvPicPr>
            <a:picLocks noChangeAspect="1"/>
          </p:cNvPicPr>
          <p:nvPr/>
        </p:nvPicPr>
        <p:blipFill rotWithShape="1">
          <a:blip r:embed="rId7"/>
          <a:srcRect b="50658"/>
          <a:stretch/>
        </p:blipFill>
        <p:spPr>
          <a:xfrm>
            <a:off x="4680982" y="1210962"/>
            <a:ext cx="6687234" cy="2125362"/>
          </a:xfrm>
          <a:prstGeom prst="rect">
            <a:avLst/>
          </a:prstGeom>
        </p:spPr>
      </p:pic>
      <p:pic>
        <p:nvPicPr>
          <p:cNvPr id="9" name="Picture 8">
            <a:extLst>
              <a:ext uri="{FF2B5EF4-FFF2-40B4-BE49-F238E27FC236}">
                <a16:creationId xmlns:a16="http://schemas.microsoft.com/office/drawing/2014/main" id="{4AE10B79-E7DB-60B8-6FF8-579B080E883A}"/>
              </a:ext>
            </a:extLst>
          </p:cNvPr>
          <p:cNvPicPr>
            <a:picLocks noChangeAspect="1"/>
          </p:cNvPicPr>
          <p:nvPr/>
        </p:nvPicPr>
        <p:blipFill rotWithShape="1">
          <a:blip r:embed="rId8"/>
          <a:srcRect t="60931"/>
          <a:stretch/>
        </p:blipFill>
        <p:spPr>
          <a:xfrm>
            <a:off x="4680982" y="3225114"/>
            <a:ext cx="6867826" cy="1625023"/>
          </a:xfrm>
          <a:prstGeom prst="rect">
            <a:avLst/>
          </a:prstGeom>
        </p:spPr>
      </p:pic>
    </p:spTree>
    <p:extLst>
      <p:ext uri="{BB962C8B-B14F-4D97-AF65-F5344CB8AC3E}">
        <p14:creationId xmlns:p14="http://schemas.microsoft.com/office/powerpoint/2010/main" val="2241086571"/>
      </p:ext>
    </p:extLst>
  </p:cSld>
  <p:clrMapOvr>
    <a:overrideClrMapping bg1="lt1" tx1="dk1" bg2="lt2" tx2="dk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D0FF11-54BC-FA6F-026C-B531BA97CABF}"/>
              </a:ext>
            </a:extLst>
          </p:cNvPr>
          <p:cNvSpPr>
            <a:spLocks noGrp="1"/>
          </p:cNvSpPr>
          <p:nvPr>
            <p:ph type="title"/>
          </p:nvPr>
        </p:nvSpPr>
        <p:spPr>
          <a:xfrm>
            <a:off x="4334318" y="0"/>
            <a:ext cx="9905998" cy="1468582"/>
          </a:xfrm>
        </p:spPr>
        <p:txBody>
          <a:bodyPr>
            <a:normAutofit/>
          </a:bodyPr>
          <a:lstStyle/>
          <a:p>
            <a:r>
              <a:rPr lang="en-GB" b="1" dirty="0"/>
              <a:t>TEAM MEMBERS</a:t>
            </a:r>
          </a:p>
        </p:txBody>
      </p:sp>
      <p:graphicFrame>
        <p:nvGraphicFramePr>
          <p:cNvPr id="10" name="Content Placeholder 9">
            <a:extLst>
              <a:ext uri="{FF2B5EF4-FFF2-40B4-BE49-F238E27FC236}">
                <a16:creationId xmlns:a16="http://schemas.microsoft.com/office/drawing/2014/main" id="{3F2D4022-9058-61E8-3654-F7AD3740D974}"/>
              </a:ext>
            </a:extLst>
          </p:cNvPr>
          <p:cNvGraphicFramePr>
            <a:graphicFrameLocks noGrp="1"/>
          </p:cNvGraphicFramePr>
          <p:nvPr>
            <p:ph idx="1"/>
            <p:extLst>
              <p:ext uri="{D42A27DB-BD31-4B8C-83A1-F6EECF244321}">
                <p14:modId xmlns:p14="http://schemas.microsoft.com/office/powerpoint/2010/main" val="3446210199"/>
              </p:ext>
            </p:extLst>
          </p:nvPr>
        </p:nvGraphicFramePr>
        <p:xfrm>
          <a:off x="1141413" y="1259175"/>
          <a:ext cx="9906000" cy="49892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698889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EF8982E-02F0-4D24-85CB-98DEBCC322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1FEED64-CA37-913D-EF1A-4B154C8CADB9}"/>
              </a:ext>
            </a:extLst>
          </p:cNvPr>
          <p:cNvSpPr>
            <a:spLocks noGrp="1"/>
          </p:cNvSpPr>
          <p:nvPr>
            <p:ph type="title"/>
          </p:nvPr>
        </p:nvSpPr>
        <p:spPr>
          <a:xfrm>
            <a:off x="643192" y="609600"/>
            <a:ext cx="3643674" cy="1905000"/>
          </a:xfrm>
        </p:spPr>
        <p:txBody>
          <a:bodyPr>
            <a:normAutofit/>
          </a:bodyPr>
          <a:lstStyle/>
          <a:p>
            <a:pPr algn="ctr"/>
            <a:r>
              <a:rPr lang="en-US" sz="2800" dirty="0">
                <a:gradFill flip="none" rotWithShape="1">
                  <a:gsLst>
                    <a:gs pos="0">
                      <a:sysClr val="window" lastClr="FFFFFF"/>
                    </a:gs>
                    <a:gs pos="100000">
                      <a:sysClr val="window" lastClr="FFFFFF">
                        <a:lumMod val="65000"/>
                      </a:sysClr>
                    </a:gs>
                  </a:gsLst>
                  <a:lin ang="5580000" scaled="0"/>
                  <a:tileRect/>
                </a:gradFill>
              </a:rPr>
              <a:t>3. DATA VISUALIZATION</a:t>
            </a:r>
          </a:p>
        </p:txBody>
      </p:sp>
      <p:sp>
        <p:nvSpPr>
          <p:cNvPr id="14" name="Rounded Rectangle 7">
            <a:extLst>
              <a:ext uri="{FF2B5EF4-FFF2-40B4-BE49-F238E27FC236}">
                <a16:creationId xmlns:a16="http://schemas.microsoft.com/office/drawing/2014/main" id="{2CB72970-2D5B-4516-9F76-B1220A77B6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0994" y="620720"/>
            <a:ext cx="6929447" cy="5272133"/>
          </a:xfrm>
          <a:prstGeom prst="roundRect">
            <a:avLst>
              <a:gd name="adj" fmla="val 3812"/>
            </a:avLst>
          </a:prstGeom>
          <a:solidFill>
            <a:schemeClr val="bg1"/>
          </a:solidFill>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Content Placeholder 2">
            <a:extLst>
              <a:ext uri="{FF2B5EF4-FFF2-40B4-BE49-F238E27FC236}">
                <a16:creationId xmlns:a16="http://schemas.microsoft.com/office/drawing/2014/main" id="{E1359AAD-DE9D-2517-F401-88BE11C47E7A}"/>
              </a:ext>
            </a:extLst>
          </p:cNvPr>
          <p:cNvSpPr txBox="1">
            <a:spLocks/>
          </p:cNvSpPr>
          <p:nvPr/>
        </p:nvSpPr>
        <p:spPr>
          <a:xfrm>
            <a:off x="6096000" y="602167"/>
            <a:ext cx="5697262" cy="6169140"/>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buNone/>
            </a:pPr>
            <a:endParaRPr lang="en-US" dirty="0"/>
          </a:p>
        </p:txBody>
      </p:sp>
      <p:graphicFrame>
        <p:nvGraphicFramePr>
          <p:cNvPr id="7" name="Content Placeholder 6">
            <a:extLst>
              <a:ext uri="{FF2B5EF4-FFF2-40B4-BE49-F238E27FC236}">
                <a16:creationId xmlns:a16="http://schemas.microsoft.com/office/drawing/2014/main" id="{CC77DAE3-A73C-D9B4-DA62-D3455A8408DD}"/>
              </a:ext>
            </a:extLst>
          </p:cNvPr>
          <p:cNvGraphicFramePr>
            <a:graphicFrameLocks noGrp="1"/>
          </p:cNvGraphicFramePr>
          <p:nvPr>
            <p:ph idx="1"/>
            <p:extLst>
              <p:ext uri="{D42A27DB-BD31-4B8C-83A1-F6EECF244321}">
                <p14:modId xmlns:p14="http://schemas.microsoft.com/office/powerpoint/2010/main" val="3162484159"/>
              </p:ext>
            </p:extLst>
          </p:nvPr>
        </p:nvGraphicFramePr>
        <p:xfrm>
          <a:off x="643192" y="2666999"/>
          <a:ext cx="3643674" cy="32162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4">
            <a:extLst>
              <a:ext uri="{FF2B5EF4-FFF2-40B4-BE49-F238E27FC236}">
                <a16:creationId xmlns:a16="http://schemas.microsoft.com/office/drawing/2014/main" id="{A04D5641-4F59-1D56-68A9-206EF8CCFC28}"/>
              </a:ext>
            </a:extLst>
          </p:cNvPr>
          <p:cNvPicPr>
            <a:picLocks noChangeAspect="1"/>
          </p:cNvPicPr>
          <p:nvPr/>
        </p:nvPicPr>
        <p:blipFill>
          <a:blip r:embed="rId8"/>
          <a:stretch>
            <a:fillRect/>
          </a:stretch>
        </p:blipFill>
        <p:spPr>
          <a:xfrm>
            <a:off x="4659126" y="1806497"/>
            <a:ext cx="6901315" cy="3208225"/>
          </a:xfrm>
          <a:prstGeom prst="rect">
            <a:avLst/>
          </a:prstGeom>
        </p:spPr>
      </p:pic>
    </p:spTree>
    <p:extLst>
      <p:ext uri="{BB962C8B-B14F-4D97-AF65-F5344CB8AC3E}">
        <p14:creationId xmlns:p14="http://schemas.microsoft.com/office/powerpoint/2010/main" val="2497447840"/>
      </p:ext>
    </p:extLst>
  </p:cSld>
  <p:clrMapOvr>
    <a:overrideClrMapping bg1="lt1" tx1="dk1" bg2="lt2" tx2="dk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FEED64-CA37-913D-EF1A-4B154C8CADB9}"/>
              </a:ext>
            </a:extLst>
          </p:cNvPr>
          <p:cNvSpPr>
            <a:spLocks noGrp="1"/>
          </p:cNvSpPr>
          <p:nvPr>
            <p:ph type="title"/>
          </p:nvPr>
        </p:nvSpPr>
        <p:spPr>
          <a:xfrm>
            <a:off x="643192" y="609600"/>
            <a:ext cx="3643674" cy="1905000"/>
          </a:xfrm>
        </p:spPr>
        <p:txBody>
          <a:bodyPr>
            <a:normAutofit/>
          </a:bodyPr>
          <a:lstStyle/>
          <a:p>
            <a:r>
              <a:rPr lang="en-US" sz="2800" dirty="0"/>
              <a:t>4. EXPLORATORY DATA ANALYSIS</a:t>
            </a:r>
          </a:p>
        </p:txBody>
      </p:sp>
      <p:sp>
        <p:nvSpPr>
          <p:cNvPr id="6" name="Content Placeholder 2">
            <a:extLst>
              <a:ext uri="{FF2B5EF4-FFF2-40B4-BE49-F238E27FC236}">
                <a16:creationId xmlns:a16="http://schemas.microsoft.com/office/drawing/2014/main" id="{E1359AAD-DE9D-2517-F401-88BE11C47E7A}"/>
              </a:ext>
            </a:extLst>
          </p:cNvPr>
          <p:cNvSpPr txBox="1">
            <a:spLocks/>
          </p:cNvSpPr>
          <p:nvPr/>
        </p:nvSpPr>
        <p:spPr>
          <a:xfrm>
            <a:off x="6096000" y="602167"/>
            <a:ext cx="5697262" cy="6169140"/>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buNone/>
            </a:pPr>
            <a:endParaRPr lang="en-US" dirty="0"/>
          </a:p>
        </p:txBody>
      </p:sp>
      <p:graphicFrame>
        <p:nvGraphicFramePr>
          <p:cNvPr id="7" name="Content Placeholder 6">
            <a:extLst>
              <a:ext uri="{FF2B5EF4-FFF2-40B4-BE49-F238E27FC236}">
                <a16:creationId xmlns:a16="http://schemas.microsoft.com/office/drawing/2014/main" id="{CC77DAE3-A73C-D9B4-DA62-D3455A8408DD}"/>
              </a:ext>
            </a:extLst>
          </p:cNvPr>
          <p:cNvGraphicFramePr>
            <a:graphicFrameLocks noGrp="1"/>
          </p:cNvGraphicFramePr>
          <p:nvPr>
            <p:ph idx="1"/>
            <p:extLst>
              <p:ext uri="{D42A27DB-BD31-4B8C-83A1-F6EECF244321}">
                <p14:modId xmlns:p14="http://schemas.microsoft.com/office/powerpoint/2010/main" val="1641105210"/>
              </p:ext>
            </p:extLst>
          </p:nvPr>
        </p:nvGraphicFramePr>
        <p:xfrm>
          <a:off x="643192" y="2666999"/>
          <a:ext cx="3643674" cy="32162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 name="Picture 7" descr="A screenshot of a computer&#10;&#10;Description automatically generated">
            <a:extLst>
              <a:ext uri="{FF2B5EF4-FFF2-40B4-BE49-F238E27FC236}">
                <a16:creationId xmlns:a16="http://schemas.microsoft.com/office/drawing/2014/main" id="{FAE0FCC1-B62B-A3C2-1905-A1AC733F0436}"/>
              </a:ext>
            </a:extLst>
          </p:cNvPr>
          <p:cNvPicPr>
            <a:picLocks noChangeAspect="1"/>
          </p:cNvPicPr>
          <p:nvPr/>
        </p:nvPicPr>
        <p:blipFill>
          <a:blip r:embed="rId8"/>
          <a:stretch>
            <a:fillRect/>
          </a:stretch>
        </p:blipFill>
        <p:spPr>
          <a:xfrm>
            <a:off x="4913443" y="1199212"/>
            <a:ext cx="7123659" cy="4212237"/>
          </a:xfrm>
          <a:prstGeom prst="rect">
            <a:avLst/>
          </a:prstGeom>
        </p:spPr>
      </p:pic>
    </p:spTree>
    <p:extLst>
      <p:ext uri="{BB962C8B-B14F-4D97-AF65-F5344CB8AC3E}">
        <p14:creationId xmlns:p14="http://schemas.microsoft.com/office/powerpoint/2010/main" val="3496036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FEED64-CA37-913D-EF1A-4B154C8CADB9}"/>
              </a:ext>
            </a:extLst>
          </p:cNvPr>
          <p:cNvSpPr>
            <a:spLocks noGrp="1"/>
          </p:cNvSpPr>
          <p:nvPr>
            <p:ph type="title"/>
          </p:nvPr>
        </p:nvSpPr>
        <p:spPr>
          <a:xfrm>
            <a:off x="643192" y="609600"/>
            <a:ext cx="3643674" cy="1905000"/>
          </a:xfrm>
        </p:spPr>
        <p:txBody>
          <a:bodyPr>
            <a:normAutofit/>
          </a:bodyPr>
          <a:lstStyle/>
          <a:p>
            <a:r>
              <a:rPr lang="en-US" sz="2800" dirty="0"/>
              <a:t>4. </a:t>
            </a:r>
            <a:r>
              <a:rPr lang="en-US" sz="2800" dirty="0" err="1"/>
              <a:t>dATA</a:t>
            </a:r>
            <a:r>
              <a:rPr lang="en-US" sz="2800" dirty="0"/>
              <a:t> VISUALIZATION</a:t>
            </a:r>
          </a:p>
        </p:txBody>
      </p:sp>
      <p:sp>
        <p:nvSpPr>
          <p:cNvPr id="6" name="Content Placeholder 2">
            <a:extLst>
              <a:ext uri="{FF2B5EF4-FFF2-40B4-BE49-F238E27FC236}">
                <a16:creationId xmlns:a16="http://schemas.microsoft.com/office/drawing/2014/main" id="{E1359AAD-DE9D-2517-F401-88BE11C47E7A}"/>
              </a:ext>
            </a:extLst>
          </p:cNvPr>
          <p:cNvSpPr txBox="1">
            <a:spLocks/>
          </p:cNvSpPr>
          <p:nvPr/>
        </p:nvSpPr>
        <p:spPr>
          <a:xfrm>
            <a:off x="6096000" y="602167"/>
            <a:ext cx="5697262" cy="6169140"/>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buNone/>
            </a:pPr>
            <a:endParaRPr lang="en-US" dirty="0"/>
          </a:p>
        </p:txBody>
      </p:sp>
      <p:graphicFrame>
        <p:nvGraphicFramePr>
          <p:cNvPr id="7" name="Content Placeholder 6">
            <a:extLst>
              <a:ext uri="{FF2B5EF4-FFF2-40B4-BE49-F238E27FC236}">
                <a16:creationId xmlns:a16="http://schemas.microsoft.com/office/drawing/2014/main" id="{CC77DAE3-A73C-D9B4-DA62-D3455A8408DD}"/>
              </a:ext>
            </a:extLst>
          </p:cNvPr>
          <p:cNvGraphicFramePr>
            <a:graphicFrameLocks noGrp="1"/>
          </p:cNvGraphicFramePr>
          <p:nvPr>
            <p:ph idx="1"/>
            <p:extLst>
              <p:ext uri="{D42A27DB-BD31-4B8C-83A1-F6EECF244321}">
                <p14:modId xmlns:p14="http://schemas.microsoft.com/office/powerpoint/2010/main" val="817882820"/>
              </p:ext>
            </p:extLst>
          </p:nvPr>
        </p:nvGraphicFramePr>
        <p:xfrm>
          <a:off x="643192" y="2666999"/>
          <a:ext cx="3643674" cy="32162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4" descr="A graph of sales&#10;&#10;Description automatically generated">
            <a:extLst>
              <a:ext uri="{FF2B5EF4-FFF2-40B4-BE49-F238E27FC236}">
                <a16:creationId xmlns:a16="http://schemas.microsoft.com/office/drawing/2014/main" id="{7D95D2F2-811A-7050-A041-73413CE5A3C2}"/>
              </a:ext>
            </a:extLst>
          </p:cNvPr>
          <p:cNvPicPr>
            <a:picLocks noChangeAspect="1"/>
          </p:cNvPicPr>
          <p:nvPr/>
        </p:nvPicPr>
        <p:blipFill>
          <a:blip r:embed="rId8"/>
          <a:stretch>
            <a:fillRect/>
          </a:stretch>
        </p:blipFill>
        <p:spPr>
          <a:xfrm>
            <a:off x="4719362" y="764498"/>
            <a:ext cx="7073900" cy="4886794"/>
          </a:xfrm>
          <a:prstGeom prst="rect">
            <a:avLst/>
          </a:prstGeom>
        </p:spPr>
      </p:pic>
    </p:spTree>
    <p:extLst>
      <p:ext uri="{BB962C8B-B14F-4D97-AF65-F5344CB8AC3E}">
        <p14:creationId xmlns:p14="http://schemas.microsoft.com/office/powerpoint/2010/main" val="10539254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FEED64-CA37-913D-EF1A-4B154C8CADB9}"/>
              </a:ext>
            </a:extLst>
          </p:cNvPr>
          <p:cNvSpPr>
            <a:spLocks noGrp="1"/>
          </p:cNvSpPr>
          <p:nvPr>
            <p:ph type="title"/>
          </p:nvPr>
        </p:nvSpPr>
        <p:spPr>
          <a:xfrm>
            <a:off x="1032937" y="2007872"/>
            <a:ext cx="3643674" cy="556054"/>
          </a:xfrm>
        </p:spPr>
        <p:txBody>
          <a:bodyPr>
            <a:normAutofit/>
          </a:bodyPr>
          <a:lstStyle/>
          <a:p>
            <a:r>
              <a:rPr lang="en-US" sz="2800" dirty="0"/>
              <a:t> </a:t>
            </a:r>
          </a:p>
        </p:txBody>
      </p:sp>
      <p:sp>
        <p:nvSpPr>
          <p:cNvPr id="6" name="Content Placeholder 2">
            <a:extLst>
              <a:ext uri="{FF2B5EF4-FFF2-40B4-BE49-F238E27FC236}">
                <a16:creationId xmlns:a16="http://schemas.microsoft.com/office/drawing/2014/main" id="{E1359AAD-DE9D-2517-F401-88BE11C47E7A}"/>
              </a:ext>
            </a:extLst>
          </p:cNvPr>
          <p:cNvSpPr txBox="1">
            <a:spLocks/>
          </p:cNvSpPr>
          <p:nvPr/>
        </p:nvSpPr>
        <p:spPr>
          <a:xfrm>
            <a:off x="6096000" y="602167"/>
            <a:ext cx="5697262" cy="6169140"/>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buNone/>
            </a:pPr>
            <a:endParaRPr lang="en-US" dirty="0"/>
          </a:p>
        </p:txBody>
      </p:sp>
      <p:graphicFrame>
        <p:nvGraphicFramePr>
          <p:cNvPr id="7" name="Content Placeholder 6">
            <a:extLst>
              <a:ext uri="{FF2B5EF4-FFF2-40B4-BE49-F238E27FC236}">
                <a16:creationId xmlns:a16="http://schemas.microsoft.com/office/drawing/2014/main" id="{CC77DAE3-A73C-D9B4-DA62-D3455A8408DD}"/>
              </a:ext>
            </a:extLst>
          </p:cNvPr>
          <p:cNvGraphicFramePr>
            <a:graphicFrameLocks noGrp="1"/>
          </p:cNvGraphicFramePr>
          <p:nvPr>
            <p:ph idx="1"/>
            <p:extLst>
              <p:ext uri="{D42A27DB-BD31-4B8C-83A1-F6EECF244321}">
                <p14:modId xmlns:p14="http://schemas.microsoft.com/office/powerpoint/2010/main" val="2188823622"/>
              </p:ext>
            </p:extLst>
          </p:nvPr>
        </p:nvGraphicFramePr>
        <p:xfrm>
          <a:off x="398737" y="4002374"/>
          <a:ext cx="4065373" cy="215858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4" descr="A screenshot of a computer&#10;&#10;Description automatically generated">
            <a:extLst>
              <a:ext uri="{FF2B5EF4-FFF2-40B4-BE49-F238E27FC236}">
                <a16:creationId xmlns:a16="http://schemas.microsoft.com/office/drawing/2014/main" id="{B6B6111E-6383-72D3-D667-71E32CAE1732}"/>
              </a:ext>
            </a:extLst>
          </p:cNvPr>
          <p:cNvPicPr>
            <a:picLocks noChangeAspect="1"/>
          </p:cNvPicPr>
          <p:nvPr/>
        </p:nvPicPr>
        <p:blipFill rotWithShape="1">
          <a:blip r:embed="rId8"/>
          <a:srcRect t="24227" r="22230"/>
          <a:stretch/>
        </p:blipFill>
        <p:spPr>
          <a:xfrm>
            <a:off x="4756694" y="2563926"/>
            <a:ext cx="7175954" cy="3463205"/>
          </a:xfrm>
          <a:prstGeom prst="rect">
            <a:avLst/>
          </a:prstGeom>
        </p:spPr>
      </p:pic>
      <p:pic>
        <p:nvPicPr>
          <p:cNvPr id="9" name="Picture 8" descr="A screenshot of a computer&#10;&#10;Description automatically generated">
            <a:extLst>
              <a:ext uri="{FF2B5EF4-FFF2-40B4-BE49-F238E27FC236}">
                <a16:creationId xmlns:a16="http://schemas.microsoft.com/office/drawing/2014/main" id="{CDE34A8A-468B-FF09-CAB8-732F4A33B394}"/>
              </a:ext>
            </a:extLst>
          </p:cNvPr>
          <p:cNvPicPr>
            <a:picLocks noChangeAspect="1"/>
          </p:cNvPicPr>
          <p:nvPr/>
        </p:nvPicPr>
        <p:blipFill rotWithShape="1">
          <a:blip r:embed="rId8"/>
          <a:srcRect b="79794"/>
          <a:stretch/>
        </p:blipFill>
        <p:spPr>
          <a:xfrm>
            <a:off x="1603732" y="602167"/>
            <a:ext cx="9558652" cy="1699940"/>
          </a:xfrm>
          <a:prstGeom prst="rect">
            <a:avLst/>
          </a:prstGeom>
        </p:spPr>
      </p:pic>
    </p:spTree>
    <p:extLst>
      <p:ext uri="{BB962C8B-B14F-4D97-AF65-F5344CB8AC3E}">
        <p14:creationId xmlns:p14="http://schemas.microsoft.com/office/powerpoint/2010/main" val="8199543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FEED64-CA37-913D-EF1A-4B154C8CADB9}"/>
              </a:ext>
            </a:extLst>
          </p:cNvPr>
          <p:cNvSpPr>
            <a:spLocks noGrp="1"/>
          </p:cNvSpPr>
          <p:nvPr>
            <p:ph type="title"/>
          </p:nvPr>
        </p:nvSpPr>
        <p:spPr>
          <a:xfrm>
            <a:off x="643192" y="405713"/>
            <a:ext cx="5326534" cy="1243205"/>
          </a:xfrm>
        </p:spPr>
        <p:txBody>
          <a:bodyPr>
            <a:normAutofit/>
          </a:bodyPr>
          <a:lstStyle/>
          <a:p>
            <a:r>
              <a:rPr lang="en-US" sz="2800" dirty="0"/>
              <a:t>5. EXPLORATORY DATA ANALYSIS and visualization</a:t>
            </a:r>
          </a:p>
        </p:txBody>
      </p:sp>
      <p:sp>
        <p:nvSpPr>
          <p:cNvPr id="6" name="Content Placeholder 2">
            <a:extLst>
              <a:ext uri="{FF2B5EF4-FFF2-40B4-BE49-F238E27FC236}">
                <a16:creationId xmlns:a16="http://schemas.microsoft.com/office/drawing/2014/main" id="{E1359AAD-DE9D-2517-F401-88BE11C47E7A}"/>
              </a:ext>
            </a:extLst>
          </p:cNvPr>
          <p:cNvSpPr txBox="1">
            <a:spLocks/>
          </p:cNvSpPr>
          <p:nvPr/>
        </p:nvSpPr>
        <p:spPr>
          <a:xfrm>
            <a:off x="6096000" y="602167"/>
            <a:ext cx="5697262" cy="6169140"/>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buNone/>
            </a:pPr>
            <a:endParaRPr lang="en-US" dirty="0"/>
          </a:p>
        </p:txBody>
      </p:sp>
      <p:graphicFrame>
        <p:nvGraphicFramePr>
          <p:cNvPr id="7" name="Content Placeholder 6">
            <a:extLst>
              <a:ext uri="{FF2B5EF4-FFF2-40B4-BE49-F238E27FC236}">
                <a16:creationId xmlns:a16="http://schemas.microsoft.com/office/drawing/2014/main" id="{CC77DAE3-A73C-D9B4-DA62-D3455A8408DD}"/>
              </a:ext>
            </a:extLst>
          </p:cNvPr>
          <p:cNvGraphicFramePr>
            <a:graphicFrameLocks noGrp="1"/>
          </p:cNvGraphicFramePr>
          <p:nvPr>
            <p:ph idx="1"/>
            <p:extLst>
              <p:ext uri="{D42A27DB-BD31-4B8C-83A1-F6EECF244321}">
                <p14:modId xmlns:p14="http://schemas.microsoft.com/office/powerpoint/2010/main" val="1247635940"/>
              </p:ext>
            </p:extLst>
          </p:nvPr>
        </p:nvGraphicFramePr>
        <p:xfrm>
          <a:off x="1791730" y="4497623"/>
          <a:ext cx="4902788" cy="32162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4" descr="A screenshot of a computer&#10;&#10;Description automatically generated">
            <a:extLst>
              <a:ext uri="{FF2B5EF4-FFF2-40B4-BE49-F238E27FC236}">
                <a16:creationId xmlns:a16="http://schemas.microsoft.com/office/drawing/2014/main" id="{F357C821-DCEB-63EF-1A2A-5B9BB117ECFE}"/>
              </a:ext>
            </a:extLst>
          </p:cNvPr>
          <p:cNvPicPr>
            <a:picLocks noChangeAspect="1"/>
          </p:cNvPicPr>
          <p:nvPr/>
        </p:nvPicPr>
        <p:blipFill>
          <a:blip r:embed="rId8"/>
          <a:stretch>
            <a:fillRect/>
          </a:stretch>
        </p:blipFill>
        <p:spPr>
          <a:xfrm>
            <a:off x="398738" y="1648918"/>
            <a:ext cx="6688111" cy="3472756"/>
          </a:xfrm>
          <a:prstGeom prst="rect">
            <a:avLst/>
          </a:prstGeom>
        </p:spPr>
      </p:pic>
      <p:pic>
        <p:nvPicPr>
          <p:cNvPr id="3" name="Picture 2">
            <a:extLst>
              <a:ext uri="{FF2B5EF4-FFF2-40B4-BE49-F238E27FC236}">
                <a16:creationId xmlns:a16="http://schemas.microsoft.com/office/drawing/2014/main" id="{F67D5356-27F2-46B2-135D-693DE71586EB}"/>
              </a:ext>
            </a:extLst>
          </p:cNvPr>
          <p:cNvPicPr>
            <a:picLocks noChangeAspect="1"/>
          </p:cNvPicPr>
          <p:nvPr/>
        </p:nvPicPr>
        <p:blipFill rotWithShape="1">
          <a:blip r:embed="rId9"/>
          <a:srcRect b="5179"/>
          <a:stretch/>
        </p:blipFill>
        <p:spPr>
          <a:xfrm>
            <a:off x="7611554" y="405713"/>
            <a:ext cx="4181708" cy="5561746"/>
          </a:xfrm>
          <a:prstGeom prst="rect">
            <a:avLst/>
          </a:prstGeom>
        </p:spPr>
      </p:pic>
    </p:spTree>
    <p:extLst>
      <p:ext uri="{BB962C8B-B14F-4D97-AF65-F5344CB8AC3E}">
        <p14:creationId xmlns:p14="http://schemas.microsoft.com/office/powerpoint/2010/main" val="19599114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FEED64-CA37-913D-EF1A-4B154C8CADB9}"/>
              </a:ext>
            </a:extLst>
          </p:cNvPr>
          <p:cNvSpPr>
            <a:spLocks noGrp="1"/>
          </p:cNvSpPr>
          <p:nvPr>
            <p:ph type="title"/>
          </p:nvPr>
        </p:nvSpPr>
        <p:spPr>
          <a:xfrm>
            <a:off x="643192" y="609600"/>
            <a:ext cx="3643674" cy="1905000"/>
          </a:xfrm>
        </p:spPr>
        <p:txBody>
          <a:bodyPr>
            <a:normAutofit/>
          </a:bodyPr>
          <a:lstStyle/>
          <a:p>
            <a:r>
              <a:rPr lang="en-US" sz="2800" dirty="0"/>
              <a:t>6. EXPLORATORY DATA ANALYSIS</a:t>
            </a:r>
          </a:p>
        </p:txBody>
      </p:sp>
      <p:sp>
        <p:nvSpPr>
          <p:cNvPr id="6" name="Content Placeholder 2">
            <a:extLst>
              <a:ext uri="{FF2B5EF4-FFF2-40B4-BE49-F238E27FC236}">
                <a16:creationId xmlns:a16="http://schemas.microsoft.com/office/drawing/2014/main" id="{E1359AAD-DE9D-2517-F401-88BE11C47E7A}"/>
              </a:ext>
            </a:extLst>
          </p:cNvPr>
          <p:cNvSpPr txBox="1">
            <a:spLocks/>
          </p:cNvSpPr>
          <p:nvPr/>
        </p:nvSpPr>
        <p:spPr>
          <a:xfrm>
            <a:off x="6096000" y="602167"/>
            <a:ext cx="5697262" cy="6169140"/>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buNone/>
            </a:pPr>
            <a:endParaRPr lang="en-US" dirty="0"/>
          </a:p>
        </p:txBody>
      </p:sp>
      <p:graphicFrame>
        <p:nvGraphicFramePr>
          <p:cNvPr id="7" name="Content Placeholder 6">
            <a:extLst>
              <a:ext uri="{FF2B5EF4-FFF2-40B4-BE49-F238E27FC236}">
                <a16:creationId xmlns:a16="http://schemas.microsoft.com/office/drawing/2014/main" id="{CC77DAE3-A73C-D9B4-DA62-D3455A8408DD}"/>
              </a:ext>
            </a:extLst>
          </p:cNvPr>
          <p:cNvGraphicFramePr>
            <a:graphicFrameLocks noGrp="1"/>
          </p:cNvGraphicFramePr>
          <p:nvPr>
            <p:ph idx="1"/>
            <p:extLst>
              <p:ext uri="{D42A27DB-BD31-4B8C-83A1-F6EECF244321}">
                <p14:modId xmlns:p14="http://schemas.microsoft.com/office/powerpoint/2010/main" val="2930184069"/>
              </p:ext>
            </p:extLst>
          </p:nvPr>
        </p:nvGraphicFramePr>
        <p:xfrm>
          <a:off x="643192" y="2666999"/>
          <a:ext cx="3643674" cy="32162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4" descr="A screenshot of a computer&#10;&#10;Description automatically generated">
            <a:extLst>
              <a:ext uri="{FF2B5EF4-FFF2-40B4-BE49-F238E27FC236}">
                <a16:creationId xmlns:a16="http://schemas.microsoft.com/office/drawing/2014/main" id="{E9BB749E-7BD5-6AB1-4DDA-6784400B9C25}"/>
              </a:ext>
            </a:extLst>
          </p:cNvPr>
          <p:cNvPicPr>
            <a:picLocks noChangeAspect="1"/>
          </p:cNvPicPr>
          <p:nvPr/>
        </p:nvPicPr>
        <p:blipFill>
          <a:blip r:embed="rId8"/>
          <a:stretch>
            <a:fillRect/>
          </a:stretch>
        </p:blipFill>
        <p:spPr>
          <a:xfrm>
            <a:off x="5015210" y="944380"/>
            <a:ext cx="7021892" cy="4317168"/>
          </a:xfrm>
          <a:prstGeom prst="rect">
            <a:avLst/>
          </a:prstGeom>
        </p:spPr>
      </p:pic>
    </p:spTree>
    <p:extLst>
      <p:ext uri="{BB962C8B-B14F-4D97-AF65-F5344CB8AC3E}">
        <p14:creationId xmlns:p14="http://schemas.microsoft.com/office/powerpoint/2010/main" val="8191745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FEED64-CA37-913D-EF1A-4B154C8CADB9}"/>
              </a:ext>
            </a:extLst>
          </p:cNvPr>
          <p:cNvSpPr>
            <a:spLocks noGrp="1"/>
          </p:cNvSpPr>
          <p:nvPr>
            <p:ph type="title"/>
          </p:nvPr>
        </p:nvSpPr>
        <p:spPr>
          <a:xfrm>
            <a:off x="643192" y="609600"/>
            <a:ext cx="3643674" cy="1905000"/>
          </a:xfrm>
        </p:spPr>
        <p:txBody>
          <a:bodyPr>
            <a:normAutofit/>
          </a:bodyPr>
          <a:lstStyle/>
          <a:p>
            <a:r>
              <a:rPr lang="en-US" sz="2800" dirty="0"/>
              <a:t>6. Data visualization</a:t>
            </a:r>
          </a:p>
        </p:txBody>
      </p:sp>
      <p:sp>
        <p:nvSpPr>
          <p:cNvPr id="6" name="Content Placeholder 2">
            <a:extLst>
              <a:ext uri="{FF2B5EF4-FFF2-40B4-BE49-F238E27FC236}">
                <a16:creationId xmlns:a16="http://schemas.microsoft.com/office/drawing/2014/main" id="{E1359AAD-DE9D-2517-F401-88BE11C47E7A}"/>
              </a:ext>
            </a:extLst>
          </p:cNvPr>
          <p:cNvSpPr txBox="1">
            <a:spLocks/>
          </p:cNvSpPr>
          <p:nvPr/>
        </p:nvSpPr>
        <p:spPr>
          <a:xfrm>
            <a:off x="6096000" y="602167"/>
            <a:ext cx="5697262" cy="6169140"/>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buNone/>
            </a:pPr>
            <a:endParaRPr lang="en-US" dirty="0"/>
          </a:p>
        </p:txBody>
      </p:sp>
      <p:graphicFrame>
        <p:nvGraphicFramePr>
          <p:cNvPr id="7" name="Content Placeholder 6">
            <a:extLst>
              <a:ext uri="{FF2B5EF4-FFF2-40B4-BE49-F238E27FC236}">
                <a16:creationId xmlns:a16="http://schemas.microsoft.com/office/drawing/2014/main" id="{CC77DAE3-A73C-D9B4-DA62-D3455A8408DD}"/>
              </a:ext>
            </a:extLst>
          </p:cNvPr>
          <p:cNvGraphicFramePr>
            <a:graphicFrameLocks noGrp="1"/>
          </p:cNvGraphicFramePr>
          <p:nvPr>
            <p:ph idx="1"/>
            <p:extLst>
              <p:ext uri="{D42A27DB-BD31-4B8C-83A1-F6EECF244321}">
                <p14:modId xmlns:p14="http://schemas.microsoft.com/office/powerpoint/2010/main" val="3363950807"/>
              </p:ext>
            </p:extLst>
          </p:nvPr>
        </p:nvGraphicFramePr>
        <p:xfrm>
          <a:off x="643192" y="2666999"/>
          <a:ext cx="3643674" cy="32162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Picture 3" descr="A screenshot of a graph&#10;&#10;Description automatically generated">
            <a:extLst>
              <a:ext uri="{FF2B5EF4-FFF2-40B4-BE49-F238E27FC236}">
                <a16:creationId xmlns:a16="http://schemas.microsoft.com/office/drawing/2014/main" id="{7345994F-38A6-5F7C-69B3-3398B9DA9419}"/>
              </a:ext>
            </a:extLst>
          </p:cNvPr>
          <p:cNvPicPr>
            <a:picLocks noChangeAspect="1"/>
          </p:cNvPicPr>
          <p:nvPr/>
        </p:nvPicPr>
        <p:blipFill>
          <a:blip r:embed="rId8"/>
          <a:stretch>
            <a:fillRect/>
          </a:stretch>
        </p:blipFill>
        <p:spPr>
          <a:xfrm>
            <a:off x="5621311" y="1304143"/>
            <a:ext cx="5561351" cy="3927423"/>
          </a:xfrm>
          <a:prstGeom prst="rect">
            <a:avLst/>
          </a:prstGeom>
        </p:spPr>
      </p:pic>
    </p:spTree>
    <p:extLst>
      <p:ext uri="{BB962C8B-B14F-4D97-AF65-F5344CB8AC3E}">
        <p14:creationId xmlns:p14="http://schemas.microsoft.com/office/powerpoint/2010/main" val="26675960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FEED64-CA37-913D-EF1A-4B154C8CADB9}"/>
              </a:ext>
            </a:extLst>
          </p:cNvPr>
          <p:cNvSpPr>
            <a:spLocks noGrp="1"/>
          </p:cNvSpPr>
          <p:nvPr>
            <p:ph type="title"/>
          </p:nvPr>
        </p:nvSpPr>
        <p:spPr>
          <a:xfrm>
            <a:off x="643192" y="609600"/>
            <a:ext cx="3643674" cy="1905000"/>
          </a:xfrm>
        </p:spPr>
        <p:txBody>
          <a:bodyPr>
            <a:normAutofit/>
          </a:bodyPr>
          <a:lstStyle/>
          <a:p>
            <a:r>
              <a:rPr lang="en-US" sz="2800" dirty="0"/>
              <a:t>7. EXPLORATORY DATA ANALYSIS</a:t>
            </a:r>
          </a:p>
        </p:txBody>
      </p:sp>
      <p:sp>
        <p:nvSpPr>
          <p:cNvPr id="6" name="Content Placeholder 2">
            <a:extLst>
              <a:ext uri="{FF2B5EF4-FFF2-40B4-BE49-F238E27FC236}">
                <a16:creationId xmlns:a16="http://schemas.microsoft.com/office/drawing/2014/main" id="{E1359AAD-DE9D-2517-F401-88BE11C47E7A}"/>
              </a:ext>
            </a:extLst>
          </p:cNvPr>
          <p:cNvSpPr txBox="1">
            <a:spLocks/>
          </p:cNvSpPr>
          <p:nvPr/>
        </p:nvSpPr>
        <p:spPr>
          <a:xfrm>
            <a:off x="6096000" y="602167"/>
            <a:ext cx="5697262" cy="6169140"/>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buNone/>
            </a:pPr>
            <a:endParaRPr lang="en-US" dirty="0"/>
          </a:p>
        </p:txBody>
      </p:sp>
      <p:graphicFrame>
        <p:nvGraphicFramePr>
          <p:cNvPr id="7" name="Content Placeholder 6">
            <a:extLst>
              <a:ext uri="{FF2B5EF4-FFF2-40B4-BE49-F238E27FC236}">
                <a16:creationId xmlns:a16="http://schemas.microsoft.com/office/drawing/2014/main" id="{CC77DAE3-A73C-D9B4-DA62-D3455A8408DD}"/>
              </a:ext>
            </a:extLst>
          </p:cNvPr>
          <p:cNvGraphicFramePr>
            <a:graphicFrameLocks noGrp="1"/>
          </p:cNvGraphicFramePr>
          <p:nvPr>
            <p:ph idx="1"/>
            <p:extLst>
              <p:ext uri="{D42A27DB-BD31-4B8C-83A1-F6EECF244321}">
                <p14:modId xmlns:p14="http://schemas.microsoft.com/office/powerpoint/2010/main" val="3006858974"/>
              </p:ext>
            </p:extLst>
          </p:nvPr>
        </p:nvGraphicFramePr>
        <p:xfrm>
          <a:off x="643192" y="2666999"/>
          <a:ext cx="3643674" cy="32162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4" descr="A screenshot of a computer&#10;&#10;Description automatically generated">
            <a:extLst>
              <a:ext uri="{FF2B5EF4-FFF2-40B4-BE49-F238E27FC236}">
                <a16:creationId xmlns:a16="http://schemas.microsoft.com/office/drawing/2014/main" id="{EACD9EFB-A766-CFCD-D45B-128A5642068D}"/>
              </a:ext>
            </a:extLst>
          </p:cNvPr>
          <p:cNvPicPr>
            <a:picLocks noChangeAspect="1"/>
          </p:cNvPicPr>
          <p:nvPr/>
        </p:nvPicPr>
        <p:blipFill>
          <a:blip r:embed="rId8"/>
          <a:stretch>
            <a:fillRect/>
          </a:stretch>
        </p:blipFill>
        <p:spPr>
          <a:xfrm>
            <a:off x="4419600" y="609600"/>
            <a:ext cx="7617502" cy="5646233"/>
          </a:xfrm>
          <a:prstGeom prst="rect">
            <a:avLst/>
          </a:prstGeom>
        </p:spPr>
      </p:pic>
    </p:spTree>
    <p:extLst>
      <p:ext uri="{BB962C8B-B14F-4D97-AF65-F5344CB8AC3E}">
        <p14:creationId xmlns:p14="http://schemas.microsoft.com/office/powerpoint/2010/main" val="34466228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FEED64-CA37-913D-EF1A-4B154C8CADB9}"/>
              </a:ext>
            </a:extLst>
          </p:cNvPr>
          <p:cNvSpPr>
            <a:spLocks noGrp="1"/>
          </p:cNvSpPr>
          <p:nvPr>
            <p:ph type="title"/>
          </p:nvPr>
        </p:nvSpPr>
        <p:spPr>
          <a:xfrm>
            <a:off x="643192" y="609600"/>
            <a:ext cx="3643674" cy="1905000"/>
          </a:xfrm>
        </p:spPr>
        <p:txBody>
          <a:bodyPr>
            <a:normAutofit/>
          </a:bodyPr>
          <a:lstStyle/>
          <a:p>
            <a:r>
              <a:rPr lang="en-US" sz="2800" dirty="0"/>
              <a:t>7. DATA VISUALIZATION</a:t>
            </a:r>
          </a:p>
        </p:txBody>
      </p:sp>
      <p:sp>
        <p:nvSpPr>
          <p:cNvPr id="6" name="Content Placeholder 2">
            <a:extLst>
              <a:ext uri="{FF2B5EF4-FFF2-40B4-BE49-F238E27FC236}">
                <a16:creationId xmlns:a16="http://schemas.microsoft.com/office/drawing/2014/main" id="{E1359AAD-DE9D-2517-F401-88BE11C47E7A}"/>
              </a:ext>
            </a:extLst>
          </p:cNvPr>
          <p:cNvSpPr txBox="1">
            <a:spLocks/>
          </p:cNvSpPr>
          <p:nvPr/>
        </p:nvSpPr>
        <p:spPr>
          <a:xfrm>
            <a:off x="6096000" y="602167"/>
            <a:ext cx="5697262" cy="6169140"/>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buNone/>
            </a:pPr>
            <a:endParaRPr lang="en-US" dirty="0"/>
          </a:p>
        </p:txBody>
      </p:sp>
      <p:graphicFrame>
        <p:nvGraphicFramePr>
          <p:cNvPr id="7" name="Content Placeholder 6">
            <a:extLst>
              <a:ext uri="{FF2B5EF4-FFF2-40B4-BE49-F238E27FC236}">
                <a16:creationId xmlns:a16="http://schemas.microsoft.com/office/drawing/2014/main" id="{CC77DAE3-A73C-D9B4-DA62-D3455A8408DD}"/>
              </a:ext>
            </a:extLst>
          </p:cNvPr>
          <p:cNvGraphicFramePr>
            <a:graphicFrameLocks noGrp="1"/>
          </p:cNvGraphicFramePr>
          <p:nvPr>
            <p:ph idx="1"/>
          </p:nvPr>
        </p:nvGraphicFramePr>
        <p:xfrm>
          <a:off x="643192" y="2666999"/>
          <a:ext cx="3643674" cy="32162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Picture 3">
            <a:extLst>
              <a:ext uri="{FF2B5EF4-FFF2-40B4-BE49-F238E27FC236}">
                <a16:creationId xmlns:a16="http://schemas.microsoft.com/office/drawing/2014/main" id="{454C801D-ACF8-5DA1-91AC-3CAB58394564}"/>
              </a:ext>
            </a:extLst>
          </p:cNvPr>
          <p:cNvPicPr>
            <a:picLocks noChangeAspect="1"/>
          </p:cNvPicPr>
          <p:nvPr/>
        </p:nvPicPr>
        <p:blipFill>
          <a:blip r:embed="rId8"/>
          <a:stretch>
            <a:fillRect/>
          </a:stretch>
        </p:blipFill>
        <p:spPr>
          <a:xfrm>
            <a:off x="5408341" y="609600"/>
            <a:ext cx="6384921" cy="5740695"/>
          </a:xfrm>
          <a:prstGeom prst="rect">
            <a:avLst/>
          </a:prstGeom>
        </p:spPr>
      </p:pic>
    </p:spTree>
    <p:extLst>
      <p:ext uri="{BB962C8B-B14F-4D97-AF65-F5344CB8AC3E}">
        <p14:creationId xmlns:p14="http://schemas.microsoft.com/office/powerpoint/2010/main" val="8590447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AE5EE9-1062-5016-5516-51739D210F25}"/>
              </a:ext>
            </a:extLst>
          </p:cNvPr>
          <p:cNvSpPr>
            <a:spLocks noGrp="1"/>
          </p:cNvSpPr>
          <p:nvPr>
            <p:ph type="title"/>
          </p:nvPr>
        </p:nvSpPr>
        <p:spPr>
          <a:xfrm>
            <a:off x="622429" y="114300"/>
            <a:ext cx="9905998" cy="565322"/>
          </a:xfrm>
        </p:spPr>
        <p:txBody>
          <a:bodyPr>
            <a:normAutofit fontScale="90000"/>
          </a:bodyPr>
          <a:lstStyle/>
          <a:p>
            <a:r>
              <a:rPr lang="en-US" dirty="0"/>
              <a:t>POWER BI DASHBOARD COMPLETE VIEW</a:t>
            </a:r>
          </a:p>
        </p:txBody>
      </p:sp>
      <p:pic>
        <p:nvPicPr>
          <p:cNvPr id="6" name="Content Placeholder 5" descr="A screenshot of a computer&#10;&#10;Description automatically generated">
            <a:extLst>
              <a:ext uri="{FF2B5EF4-FFF2-40B4-BE49-F238E27FC236}">
                <a16:creationId xmlns:a16="http://schemas.microsoft.com/office/drawing/2014/main" id="{2BB70869-5C1E-3D57-C10E-7A4FDAF1B386}"/>
              </a:ext>
            </a:extLst>
          </p:cNvPr>
          <p:cNvPicPr>
            <a:picLocks noGrp="1" noChangeAspect="1"/>
          </p:cNvPicPr>
          <p:nvPr>
            <p:ph idx="1"/>
          </p:nvPr>
        </p:nvPicPr>
        <p:blipFill>
          <a:blip r:embed="rId2"/>
          <a:stretch>
            <a:fillRect/>
          </a:stretch>
        </p:blipFill>
        <p:spPr>
          <a:xfrm>
            <a:off x="622430" y="899410"/>
            <a:ext cx="10545242" cy="5844290"/>
          </a:xfrm>
        </p:spPr>
      </p:pic>
      <p:pic>
        <p:nvPicPr>
          <p:cNvPr id="7" name="Picture 6">
            <a:extLst>
              <a:ext uri="{FF2B5EF4-FFF2-40B4-BE49-F238E27FC236}">
                <a16:creationId xmlns:a16="http://schemas.microsoft.com/office/drawing/2014/main" id="{55BA1212-09D4-4823-6A35-4F7ABB611DFD}"/>
              </a:ext>
            </a:extLst>
          </p:cNvPr>
          <p:cNvPicPr>
            <a:picLocks noChangeAspect="1"/>
          </p:cNvPicPr>
          <p:nvPr/>
        </p:nvPicPr>
        <p:blipFill>
          <a:blip r:embed="rId3"/>
          <a:stretch>
            <a:fillRect/>
          </a:stretch>
        </p:blipFill>
        <p:spPr>
          <a:xfrm>
            <a:off x="5831174" y="2398427"/>
            <a:ext cx="5231568" cy="1952446"/>
          </a:xfrm>
          <a:prstGeom prst="rect">
            <a:avLst/>
          </a:prstGeom>
        </p:spPr>
      </p:pic>
    </p:spTree>
    <p:extLst>
      <p:ext uri="{BB962C8B-B14F-4D97-AF65-F5344CB8AC3E}">
        <p14:creationId xmlns:p14="http://schemas.microsoft.com/office/powerpoint/2010/main" val="41055339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3D2715-259E-9AEC-6346-B7C880B091A4}"/>
              </a:ext>
            </a:extLst>
          </p:cNvPr>
          <p:cNvSpPr>
            <a:spLocks noGrp="1"/>
          </p:cNvSpPr>
          <p:nvPr>
            <p:ph type="ctrTitle"/>
          </p:nvPr>
        </p:nvSpPr>
        <p:spPr>
          <a:xfrm>
            <a:off x="6735098" y="609600"/>
            <a:ext cx="4798142" cy="3642851"/>
          </a:xfrm>
        </p:spPr>
        <p:txBody>
          <a:bodyPr vert="horz" lIns="91440" tIns="45720" rIns="91440" bIns="0" rtlCol="0">
            <a:normAutofit fontScale="90000"/>
          </a:bodyPr>
          <a:lstStyle/>
          <a:p>
            <a:pPr>
              <a:lnSpc>
                <a:spcPct val="90000"/>
              </a:lnSpc>
            </a:pPr>
            <a:br>
              <a:rPr lang="en-US" sz="2600" dirty="0"/>
            </a:br>
            <a:br>
              <a:rPr lang="en-US" sz="2600" dirty="0"/>
            </a:br>
            <a:br>
              <a:rPr lang="en-US" sz="2600" dirty="0"/>
            </a:br>
            <a:br>
              <a:rPr lang="en-US" sz="2600" dirty="0"/>
            </a:br>
            <a:br>
              <a:rPr lang="en-US" sz="2600" dirty="0"/>
            </a:br>
            <a:br>
              <a:rPr lang="en-US" sz="2600" dirty="0"/>
            </a:br>
            <a:r>
              <a:rPr lang="en-US" sz="3600" b="1" dirty="0"/>
              <a:t>E-commerce Sales and Customer Behavior Analysis in </a:t>
            </a:r>
            <a:r>
              <a:rPr lang="en-US" sz="3600" b="1" dirty="0" err="1"/>
              <a:t>usa</a:t>
            </a:r>
            <a:br>
              <a:rPr lang="en-US" sz="2600" dirty="0"/>
            </a:br>
            <a:endParaRPr lang="en-US" sz="2600" dirty="0"/>
          </a:p>
        </p:txBody>
      </p:sp>
      <p:sp>
        <p:nvSpPr>
          <p:cNvPr id="3" name="Subtitle 2">
            <a:extLst>
              <a:ext uri="{FF2B5EF4-FFF2-40B4-BE49-F238E27FC236}">
                <a16:creationId xmlns:a16="http://schemas.microsoft.com/office/drawing/2014/main" id="{A08D003B-F2D2-2C4C-268D-7331B986191F}"/>
              </a:ext>
            </a:extLst>
          </p:cNvPr>
          <p:cNvSpPr>
            <a:spLocks noGrp="1"/>
          </p:cNvSpPr>
          <p:nvPr>
            <p:ph type="subTitle" idx="1"/>
          </p:nvPr>
        </p:nvSpPr>
        <p:spPr>
          <a:xfrm>
            <a:off x="6735098" y="4365523"/>
            <a:ext cx="4798140" cy="1793053"/>
          </a:xfrm>
        </p:spPr>
        <p:txBody>
          <a:bodyPr>
            <a:normAutofit/>
          </a:bodyPr>
          <a:lstStyle/>
          <a:p>
            <a:r>
              <a:rPr lang="en-US"/>
              <a:t> </a:t>
            </a:r>
          </a:p>
        </p:txBody>
      </p:sp>
      <p:pic>
        <p:nvPicPr>
          <p:cNvPr id="5" name="Picture 4" descr="A computer screen with a graph and icons&#10;&#10;Description automatically generated">
            <a:extLst>
              <a:ext uri="{FF2B5EF4-FFF2-40B4-BE49-F238E27FC236}">
                <a16:creationId xmlns:a16="http://schemas.microsoft.com/office/drawing/2014/main" id="{EC3BD49F-A021-A3DA-556E-03E0E19FF12E}"/>
              </a:ext>
            </a:extLst>
          </p:cNvPr>
          <p:cNvPicPr>
            <a:picLocks noChangeAspect="1"/>
          </p:cNvPicPr>
          <p:nvPr/>
        </p:nvPicPr>
        <p:blipFill rotWithShape="1">
          <a:blip r:embed="rId3"/>
          <a:srcRect l="19221" r="15575"/>
          <a:stretch/>
        </p:blipFill>
        <p:spPr>
          <a:xfrm>
            <a:off x="633999" y="839449"/>
            <a:ext cx="5462001" cy="4931764"/>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2731002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4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F1C86C-765D-BF13-2ACA-F5281BCFC40C}"/>
              </a:ext>
            </a:extLst>
          </p:cNvPr>
          <p:cNvSpPr>
            <a:spLocks noGrp="1"/>
          </p:cNvSpPr>
          <p:nvPr>
            <p:ph type="title"/>
          </p:nvPr>
        </p:nvSpPr>
        <p:spPr>
          <a:xfrm>
            <a:off x="805648" y="210066"/>
            <a:ext cx="9905998" cy="370702"/>
          </a:xfrm>
        </p:spPr>
        <p:txBody>
          <a:bodyPr>
            <a:normAutofit fontScale="90000"/>
          </a:bodyPr>
          <a:lstStyle/>
          <a:p>
            <a:r>
              <a:rPr lang="en-US" dirty="0"/>
              <a:t>POWER BI DASHBOARD COMPLETE VIEW</a:t>
            </a:r>
          </a:p>
        </p:txBody>
      </p:sp>
      <p:pic>
        <p:nvPicPr>
          <p:cNvPr id="6" name="Content Placeholder 5" descr="A screenshot of a computer&#10;&#10;Description automatically generated">
            <a:extLst>
              <a:ext uri="{FF2B5EF4-FFF2-40B4-BE49-F238E27FC236}">
                <a16:creationId xmlns:a16="http://schemas.microsoft.com/office/drawing/2014/main" id="{351B6949-500D-179B-71B9-094A071FA413}"/>
              </a:ext>
            </a:extLst>
          </p:cNvPr>
          <p:cNvPicPr>
            <a:picLocks noGrp="1" noChangeAspect="1"/>
          </p:cNvPicPr>
          <p:nvPr>
            <p:ph idx="1"/>
          </p:nvPr>
        </p:nvPicPr>
        <p:blipFill>
          <a:blip r:embed="rId2"/>
          <a:stretch>
            <a:fillRect/>
          </a:stretch>
        </p:blipFill>
        <p:spPr>
          <a:xfrm>
            <a:off x="314794" y="899410"/>
            <a:ext cx="11377534" cy="5486400"/>
          </a:xfrm>
        </p:spPr>
      </p:pic>
    </p:spTree>
    <p:extLst>
      <p:ext uri="{BB962C8B-B14F-4D97-AF65-F5344CB8AC3E}">
        <p14:creationId xmlns:p14="http://schemas.microsoft.com/office/powerpoint/2010/main" val="13966567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8DB4CC-A67B-C15C-8763-55E1D119BABF}"/>
              </a:ext>
            </a:extLst>
          </p:cNvPr>
          <p:cNvSpPr>
            <a:spLocks noGrp="1"/>
          </p:cNvSpPr>
          <p:nvPr>
            <p:ph type="title"/>
          </p:nvPr>
        </p:nvSpPr>
        <p:spPr>
          <a:xfrm>
            <a:off x="225753" y="53563"/>
            <a:ext cx="10829101" cy="662713"/>
          </a:xfrm>
        </p:spPr>
        <p:txBody>
          <a:bodyPr/>
          <a:lstStyle/>
          <a:p>
            <a:r>
              <a:rPr lang="en-US" dirty="0"/>
              <a:t>RESULTS SUMMARY</a:t>
            </a:r>
          </a:p>
        </p:txBody>
      </p:sp>
      <p:sp>
        <p:nvSpPr>
          <p:cNvPr id="3" name="Content Placeholder 2">
            <a:extLst>
              <a:ext uri="{FF2B5EF4-FFF2-40B4-BE49-F238E27FC236}">
                <a16:creationId xmlns:a16="http://schemas.microsoft.com/office/drawing/2014/main" id="{9B15EFFB-2073-985E-977B-B83299795FFF}"/>
              </a:ext>
            </a:extLst>
          </p:cNvPr>
          <p:cNvSpPr>
            <a:spLocks noGrp="1"/>
          </p:cNvSpPr>
          <p:nvPr>
            <p:ph idx="1"/>
          </p:nvPr>
        </p:nvSpPr>
        <p:spPr>
          <a:xfrm>
            <a:off x="231275" y="513819"/>
            <a:ext cx="11729450" cy="6016190"/>
          </a:xfrm>
        </p:spPr>
        <p:txBody>
          <a:bodyPr>
            <a:normAutofit fontScale="85000" lnSpcReduction="20000"/>
          </a:bodyPr>
          <a:lstStyle/>
          <a:p>
            <a:endParaRPr lang="en-IN" dirty="0">
              <a:effectLst/>
              <a:latin typeface="Helvetica Neue" panose="02000503000000020004" pitchFamily="2" charset="0"/>
            </a:endParaRPr>
          </a:p>
          <a:p>
            <a:pPr>
              <a:buFont typeface="Wingdings" pitchFamily="2" charset="2"/>
              <a:buChar char="v"/>
            </a:pPr>
            <a:r>
              <a:rPr lang="en-IN" b="1" u="sng" dirty="0">
                <a:effectLst/>
                <a:latin typeface="Helvetica Neue" panose="02000503000000020004" pitchFamily="2" charset="0"/>
              </a:rPr>
              <a:t>Efficient Data Architecture:</a:t>
            </a:r>
            <a:br>
              <a:rPr lang="en-IN" dirty="0">
                <a:effectLst/>
                <a:latin typeface="Helvetica Neue" panose="02000503000000020004" pitchFamily="2" charset="0"/>
              </a:rPr>
            </a:br>
            <a:r>
              <a:rPr lang="en-IN" dirty="0">
                <a:effectLst/>
                <a:latin typeface="Helvetica Neue" panose="02000503000000020004" pitchFamily="2" charset="0"/>
              </a:rPr>
              <a:t>Implemented a simple and efficient data architecture leveraging Snowflake capabilities. Layering data into raw, staging and main data layers. This architecture ensures data integrity, quality, and accessibility for reporting. </a:t>
            </a:r>
          </a:p>
          <a:p>
            <a:pPr>
              <a:buFont typeface="Wingdings" pitchFamily="2" charset="2"/>
              <a:buChar char="v"/>
            </a:pPr>
            <a:r>
              <a:rPr lang="en-IN" b="1" u="sng" dirty="0">
                <a:effectLst/>
                <a:latin typeface="Helvetica Neue" panose="02000503000000020004" pitchFamily="2" charset="0"/>
              </a:rPr>
              <a:t>ELT Process: </a:t>
            </a:r>
            <a:br>
              <a:rPr lang="en-IN" u="sng" dirty="0">
                <a:effectLst/>
                <a:latin typeface="Helvetica Neue" panose="02000503000000020004" pitchFamily="2" charset="0"/>
              </a:rPr>
            </a:br>
            <a:r>
              <a:rPr lang="en-IN" dirty="0">
                <a:effectLst/>
                <a:latin typeface="Helvetica Neue" panose="02000503000000020004" pitchFamily="2" charset="0"/>
              </a:rPr>
              <a:t>Integrated an Extract, Load, Transform (ELT) process, where after being loaded into staging schema data from the source file undergoes various validations and processing. This process guarantees high-quality data for reporting in Power BI.</a:t>
            </a:r>
          </a:p>
          <a:p>
            <a:pPr>
              <a:buFont typeface="Wingdings" pitchFamily="2" charset="2"/>
              <a:buChar char="v"/>
            </a:pPr>
            <a:r>
              <a:rPr lang="en-IN" b="1" u="sng" dirty="0">
                <a:effectLst/>
                <a:latin typeface="Helvetica Neue" panose="02000503000000020004" pitchFamily="2" charset="0"/>
              </a:rPr>
              <a:t>Normalized Data Model: </a:t>
            </a:r>
            <a:br>
              <a:rPr lang="en-IN" dirty="0">
                <a:effectLst/>
                <a:latin typeface="Helvetica Neue" panose="02000503000000020004" pitchFamily="2" charset="0"/>
              </a:rPr>
            </a:br>
            <a:r>
              <a:rPr lang="en-IN" dirty="0">
                <a:effectLst/>
                <a:latin typeface="Helvetica Neue" panose="02000503000000020004" pitchFamily="2" charset="0"/>
              </a:rPr>
              <a:t>Utilized normalization techniques to structure the Orders fact table and related dimension tables, minimizing redundancy, and improving data integrity while optimizing query performance.</a:t>
            </a:r>
          </a:p>
          <a:p>
            <a:pPr>
              <a:buFont typeface="Wingdings" pitchFamily="2" charset="2"/>
              <a:buChar char="v"/>
            </a:pPr>
            <a:r>
              <a:rPr lang="en-IN" b="1" u="sng" dirty="0">
                <a:effectLst/>
                <a:latin typeface="Helvetica Neue" panose="02000503000000020004" pitchFamily="2" charset="0"/>
              </a:rPr>
              <a:t>Enhanced Data Quality: </a:t>
            </a:r>
            <a:br>
              <a:rPr lang="en-IN" dirty="0">
                <a:effectLst/>
                <a:latin typeface="Helvetica Neue" panose="02000503000000020004" pitchFamily="2" charset="0"/>
              </a:rPr>
            </a:br>
            <a:r>
              <a:rPr lang="en-IN" dirty="0">
                <a:effectLst/>
                <a:latin typeface="Helvetica Neue" panose="02000503000000020004" pitchFamily="2" charset="0"/>
              </a:rPr>
              <a:t>Implemented data cleaning steps such as handling missing values, removing duplicates, standardizing formats, and addressing inconsistencies, ensuring data quality and reliability across schemas.</a:t>
            </a:r>
          </a:p>
          <a:p>
            <a:pPr>
              <a:buFont typeface="Wingdings" pitchFamily="2" charset="2"/>
              <a:buChar char="v"/>
            </a:pPr>
            <a:r>
              <a:rPr lang="en-IN" b="1" u="sng" dirty="0">
                <a:effectLst/>
                <a:latin typeface="Helvetica Neue" panose="02000503000000020004" pitchFamily="2" charset="0"/>
              </a:rPr>
              <a:t>Reporting Data: </a:t>
            </a:r>
            <a:br>
              <a:rPr lang="en-IN" dirty="0">
                <a:effectLst/>
                <a:latin typeface="Helvetica Neue" panose="02000503000000020004" pitchFamily="2" charset="0"/>
              </a:rPr>
            </a:br>
            <a:r>
              <a:rPr lang="en-IN" dirty="0">
                <a:effectLst/>
                <a:latin typeface="Helvetica Neue" panose="02000503000000020004" pitchFamily="2" charset="0"/>
              </a:rPr>
              <a:t>Established a reliable reporting layer in the main schema, providing a clean and refined dataset for Power BI integration. This structured data facilitates accurate and insightful reporting and analysis.</a:t>
            </a:r>
          </a:p>
          <a:p>
            <a:pPr>
              <a:buFont typeface="Wingdings" pitchFamily="2" charset="2"/>
              <a:buChar char="v"/>
            </a:pPr>
            <a:r>
              <a:rPr lang="en-IN" b="1" u="sng" dirty="0">
                <a:effectLst/>
                <a:latin typeface="Helvetica Neue" panose="02000503000000020004" pitchFamily="2" charset="0"/>
              </a:rPr>
              <a:t>Data Visualisation for better Insights: </a:t>
            </a:r>
            <a:br>
              <a:rPr lang="en-IN" dirty="0">
                <a:effectLst/>
                <a:latin typeface="Helvetica Neue" panose="02000503000000020004" pitchFamily="2" charset="0"/>
              </a:rPr>
            </a:br>
            <a:r>
              <a:rPr lang="en-IN" dirty="0">
                <a:effectLst/>
                <a:latin typeface="Helvetica Neue" panose="02000503000000020004" pitchFamily="2" charset="0"/>
              </a:rPr>
              <a:t>Provided a dashboard rendering the data from main table using Power-BI enabling stakeholders to derive actionable insights.</a:t>
            </a:r>
          </a:p>
          <a:p>
            <a:pPr marL="0" indent="0">
              <a:buNone/>
            </a:pPr>
            <a:r>
              <a:rPr lang="en-IN" b="1" dirty="0">
                <a:effectLst/>
                <a:latin typeface="Helvetica Neue" panose="02000503000000020004" pitchFamily="2" charset="0"/>
              </a:rPr>
              <a:t>Overall, the project has succeeded in establishing a well-structured, efficient, and reliable data pipeline from raw data ingestion to refined reporting, enhancing the value and usability of the data for business intelligence and decision-making purposes.</a:t>
            </a:r>
          </a:p>
        </p:txBody>
      </p:sp>
      <p:cxnSp>
        <p:nvCxnSpPr>
          <p:cNvPr id="5" name="Straight Connector 4">
            <a:extLst>
              <a:ext uri="{FF2B5EF4-FFF2-40B4-BE49-F238E27FC236}">
                <a16:creationId xmlns:a16="http://schemas.microsoft.com/office/drawing/2014/main" id="{1FD7AF95-F4AA-228D-354E-82712E1FDD41}"/>
              </a:ext>
            </a:extLst>
          </p:cNvPr>
          <p:cNvCxnSpPr/>
          <p:nvPr/>
        </p:nvCxnSpPr>
        <p:spPr>
          <a:xfrm>
            <a:off x="231275" y="679622"/>
            <a:ext cx="11631211"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4572570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50F935-D2A4-40F2-CA88-E29DFF546BDE}"/>
              </a:ext>
            </a:extLst>
          </p:cNvPr>
          <p:cNvSpPr>
            <a:spLocks noGrp="1"/>
          </p:cNvSpPr>
          <p:nvPr>
            <p:ph type="title"/>
          </p:nvPr>
        </p:nvSpPr>
        <p:spPr>
          <a:xfrm>
            <a:off x="643192" y="609600"/>
            <a:ext cx="3643674" cy="1905000"/>
          </a:xfrm>
        </p:spPr>
        <p:txBody>
          <a:bodyPr>
            <a:normAutofit/>
          </a:bodyPr>
          <a:lstStyle/>
          <a:p>
            <a:r>
              <a:rPr lang="en-US" sz="2800" dirty="0"/>
              <a:t>References</a:t>
            </a:r>
          </a:p>
        </p:txBody>
      </p:sp>
      <p:sp>
        <p:nvSpPr>
          <p:cNvPr id="3" name="Content Placeholder 2">
            <a:extLst>
              <a:ext uri="{FF2B5EF4-FFF2-40B4-BE49-F238E27FC236}">
                <a16:creationId xmlns:a16="http://schemas.microsoft.com/office/drawing/2014/main" id="{FA790BA9-40A7-506F-7961-B93CB2E611FA}"/>
              </a:ext>
            </a:extLst>
          </p:cNvPr>
          <p:cNvSpPr>
            <a:spLocks noGrp="1"/>
          </p:cNvSpPr>
          <p:nvPr>
            <p:ph idx="1"/>
          </p:nvPr>
        </p:nvSpPr>
        <p:spPr>
          <a:xfrm>
            <a:off x="643191" y="2666999"/>
            <a:ext cx="5247747" cy="3216276"/>
          </a:xfrm>
        </p:spPr>
        <p:txBody>
          <a:bodyPr anchor="t">
            <a:normAutofit lnSpcReduction="10000"/>
          </a:bodyPr>
          <a:lstStyle/>
          <a:p>
            <a:pPr marR="0" lvl="0">
              <a:lnSpc>
                <a:spcPct val="90000"/>
              </a:lnSpc>
              <a:spcBef>
                <a:spcPts val="0"/>
              </a:spcBef>
              <a:spcAft>
                <a:spcPts val="0"/>
              </a:spcAft>
              <a:buFont typeface="Wingdings" pitchFamily="2" charset="2"/>
              <a:buChar char="Ø"/>
              <a:tabLst>
                <a:tab pos="1631950" algn="l"/>
              </a:tabLst>
            </a:pPr>
            <a:r>
              <a:rPr lang="en-US" dirty="0">
                <a:effectLst/>
                <a:latin typeface="Calibri" panose="020F0502020204030204" pitchFamily="34" charset="0"/>
                <a:ea typeface="Calibri" panose="020F0502020204030204" pitchFamily="34" charset="0"/>
                <a:cs typeface="Calibri" panose="020F0502020204030204" pitchFamily="34" charset="0"/>
              </a:rPr>
              <a:t>Snowflake Documentation</a:t>
            </a:r>
          </a:p>
          <a:p>
            <a:pPr marL="171450" marR="0" indent="0">
              <a:lnSpc>
                <a:spcPct val="90000"/>
              </a:lnSpc>
              <a:spcBef>
                <a:spcPts val="0"/>
              </a:spcBef>
              <a:spcAft>
                <a:spcPts val="800"/>
              </a:spcAft>
              <a:buNone/>
              <a:tabLst>
                <a:tab pos="1631950" algn="l"/>
              </a:tabLst>
            </a:pPr>
            <a:r>
              <a:rPr lang="en-US" u="sng" dirty="0">
                <a:solidFill>
                  <a:schemeClr val="accent5">
                    <a:lumMod val="75000"/>
                  </a:schemeClr>
                </a:solidFill>
                <a:effectLst/>
                <a:latin typeface="Calibri" panose="020F0502020204030204" pitchFamily="34" charset="0"/>
                <a:ea typeface="Calibri" panose="020F0502020204030204" pitchFamily="34" charset="0"/>
                <a:cs typeface="Calibri" panose="020F0502020204030204" pitchFamily="34" charset="0"/>
                <a:hlinkClick r:id="rId3">
                  <a:extLst>
                    <a:ext uri="{A12FA001-AC4F-418D-AE19-62706E023703}">
                      <ahyp:hlinkClr xmlns:ahyp="http://schemas.microsoft.com/office/drawing/2018/hyperlinkcolor" val="tx"/>
                    </a:ext>
                  </a:extLst>
                </a:hlinkClick>
              </a:rPr>
              <a:t>https://docs.snowflake.com/en/guides-overview</a:t>
            </a:r>
            <a:endParaRPr lang="en-US" dirty="0">
              <a:solidFill>
                <a:schemeClr val="accent5">
                  <a:lumMod val="75000"/>
                </a:schemeClr>
              </a:solidFill>
              <a:effectLst/>
              <a:latin typeface="Calibri" panose="020F0502020204030204" pitchFamily="34" charset="0"/>
              <a:ea typeface="Calibri" panose="020F0502020204030204" pitchFamily="34" charset="0"/>
              <a:cs typeface="Calibri" panose="020F0502020204030204" pitchFamily="34" charset="0"/>
            </a:endParaRPr>
          </a:p>
          <a:p>
            <a:pPr marL="0" marR="0" lvl="0" indent="0">
              <a:lnSpc>
                <a:spcPct val="90000"/>
              </a:lnSpc>
              <a:spcBef>
                <a:spcPts val="0"/>
              </a:spcBef>
              <a:spcAft>
                <a:spcPts val="0"/>
              </a:spcAft>
              <a:buNone/>
              <a:tabLst>
                <a:tab pos="1631950" algn="l"/>
              </a:tabLst>
            </a:pPr>
            <a:endParaRPr lang="en-US" dirty="0">
              <a:effectLst/>
              <a:latin typeface="Calibri" panose="020F0502020204030204" pitchFamily="34" charset="0"/>
              <a:ea typeface="Calibri" panose="020F0502020204030204" pitchFamily="34" charset="0"/>
              <a:cs typeface="Calibri" panose="020F0502020204030204" pitchFamily="34" charset="0"/>
            </a:endParaRPr>
          </a:p>
          <a:p>
            <a:pPr marR="0" lvl="0">
              <a:lnSpc>
                <a:spcPct val="90000"/>
              </a:lnSpc>
              <a:spcBef>
                <a:spcPts val="0"/>
              </a:spcBef>
              <a:spcAft>
                <a:spcPts val="0"/>
              </a:spcAft>
              <a:buFont typeface="Wingdings" pitchFamily="2" charset="2"/>
              <a:buChar char="Ø"/>
              <a:tabLst>
                <a:tab pos="1631950" algn="l"/>
              </a:tabLst>
            </a:pPr>
            <a:r>
              <a:rPr lang="en-US" dirty="0">
                <a:effectLst/>
                <a:latin typeface="Calibri" panose="020F0502020204030204" pitchFamily="34" charset="0"/>
                <a:ea typeface="Calibri" panose="020F0502020204030204" pitchFamily="34" charset="0"/>
                <a:cs typeface="Calibri" panose="020F0502020204030204" pitchFamily="34" charset="0"/>
              </a:rPr>
              <a:t>"E-commerce" by Statista</a:t>
            </a:r>
          </a:p>
          <a:p>
            <a:pPr marL="171450" marR="0" indent="0">
              <a:lnSpc>
                <a:spcPct val="90000"/>
              </a:lnSpc>
              <a:spcBef>
                <a:spcPts val="0"/>
              </a:spcBef>
              <a:spcAft>
                <a:spcPts val="0"/>
              </a:spcAft>
              <a:buNone/>
              <a:tabLst>
                <a:tab pos="1631950" algn="l"/>
              </a:tabLst>
            </a:pPr>
            <a:r>
              <a:rPr lang="en-US" u="sng" dirty="0">
                <a:solidFill>
                  <a:schemeClr val="accent5">
                    <a:lumMod val="75000"/>
                  </a:schemeClr>
                </a:solidFill>
                <a:effectLst/>
                <a:latin typeface="Calibri" panose="020F0502020204030204" pitchFamily="34" charset="0"/>
                <a:ea typeface="Calibri" panose="020F0502020204030204" pitchFamily="34" charset="0"/>
                <a:cs typeface="Calibri" panose="020F0502020204030204" pitchFamily="34" charset="0"/>
                <a:hlinkClick r:id="rId4">
                  <a:extLst>
                    <a:ext uri="{A12FA001-AC4F-418D-AE19-62706E023703}">
                      <ahyp:hlinkClr xmlns:ahyp="http://schemas.microsoft.com/office/drawing/2018/hyperlinkcolor" val="tx"/>
                    </a:ext>
                  </a:extLst>
                </a:hlinkClick>
              </a:rPr>
              <a:t>https://www.statista.com/markets/413/e-commerce/</a:t>
            </a:r>
            <a:endParaRPr lang="en-US" u="sng" dirty="0">
              <a:solidFill>
                <a:schemeClr val="accent5">
                  <a:lumMod val="75000"/>
                </a:schemeClr>
              </a:solidFill>
              <a:effectLst/>
              <a:latin typeface="Calibri" panose="020F0502020204030204" pitchFamily="34" charset="0"/>
              <a:ea typeface="Calibri" panose="020F0502020204030204" pitchFamily="34" charset="0"/>
              <a:cs typeface="Calibri" panose="020F0502020204030204" pitchFamily="34" charset="0"/>
            </a:endParaRPr>
          </a:p>
          <a:p>
            <a:pPr marL="0" marR="0" lvl="0" indent="0">
              <a:lnSpc>
                <a:spcPct val="90000"/>
              </a:lnSpc>
              <a:spcBef>
                <a:spcPts val="0"/>
              </a:spcBef>
              <a:spcAft>
                <a:spcPts val="0"/>
              </a:spcAft>
              <a:buNone/>
              <a:tabLst>
                <a:tab pos="1631950" algn="l"/>
              </a:tabLst>
            </a:pPr>
            <a:endParaRPr lang="en-US" dirty="0">
              <a:effectLst/>
              <a:latin typeface="Calibri" panose="020F0502020204030204" pitchFamily="34" charset="0"/>
              <a:ea typeface="Calibri" panose="020F0502020204030204" pitchFamily="34" charset="0"/>
              <a:cs typeface="Calibri" panose="020F0502020204030204" pitchFamily="34" charset="0"/>
            </a:endParaRPr>
          </a:p>
          <a:p>
            <a:pPr marR="0" lvl="0">
              <a:lnSpc>
                <a:spcPct val="90000"/>
              </a:lnSpc>
              <a:spcBef>
                <a:spcPts val="0"/>
              </a:spcBef>
              <a:spcAft>
                <a:spcPts val="0"/>
              </a:spcAft>
              <a:buFont typeface="Wingdings" pitchFamily="2" charset="2"/>
              <a:buChar char="Ø"/>
              <a:tabLst>
                <a:tab pos="1631950" algn="l"/>
              </a:tabLst>
            </a:pPr>
            <a:r>
              <a:rPr lang="en-US" dirty="0" err="1">
                <a:effectLst/>
                <a:latin typeface="Calibri" panose="020F0502020204030204" pitchFamily="34" charset="0"/>
                <a:ea typeface="Calibri" panose="020F0502020204030204" pitchFamily="34" charset="0"/>
                <a:cs typeface="Calibri" panose="020F0502020204030204" pitchFamily="34" charset="0"/>
              </a:rPr>
              <a:t>Linoff</a:t>
            </a:r>
            <a:r>
              <a:rPr lang="en-US" dirty="0">
                <a:effectLst/>
                <a:latin typeface="Calibri" panose="020F0502020204030204" pitchFamily="34" charset="0"/>
                <a:ea typeface="Calibri" panose="020F0502020204030204" pitchFamily="34" charset="0"/>
                <a:cs typeface="Calibri" panose="020F0502020204030204" pitchFamily="34" charset="0"/>
              </a:rPr>
              <a:t>, Gordon S - Data Analysis Using SQL and Excel-Wiley</a:t>
            </a:r>
          </a:p>
          <a:p>
            <a:pPr marL="171450" marR="0" indent="0">
              <a:lnSpc>
                <a:spcPct val="90000"/>
              </a:lnSpc>
              <a:spcBef>
                <a:spcPts val="0"/>
              </a:spcBef>
              <a:spcAft>
                <a:spcPts val="0"/>
              </a:spcAft>
              <a:buNone/>
              <a:tabLst>
                <a:tab pos="1631950" algn="l"/>
              </a:tabLst>
            </a:pPr>
            <a:r>
              <a:rPr lang="en-US" u="sng" dirty="0">
                <a:solidFill>
                  <a:schemeClr val="accent5">
                    <a:lumMod val="75000"/>
                  </a:schemeClr>
                </a:solidFill>
                <a:effectLst/>
                <a:latin typeface="Calibri" panose="020F0502020204030204" pitchFamily="34" charset="0"/>
                <a:ea typeface="Calibri" panose="020F0502020204030204" pitchFamily="34" charset="0"/>
                <a:cs typeface="Calibri" panose="020F0502020204030204" pitchFamily="34" charset="0"/>
                <a:hlinkClick r:id="rId5">
                  <a:extLst>
                    <a:ext uri="{A12FA001-AC4F-418D-AE19-62706E023703}">
                      <ahyp:hlinkClr xmlns:ahyp="http://schemas.microsoft.com/office/drawing/2018/hyperlinkcolor" val="tx"/>
                    </a:ext>
                  </a:extLst>
                </a:hlinkClick>
              </a:rPr>
              <a:t>https://www.temida.si/~bojan/MPS/materials/Data%20Analysis%20Using%20SQL%20and%20Excel.pdf</a:t>
            </a:r>
            <a:r>
              <a:rPr lang="en-US" dirty="0">
                <a:solidFill>
                  <a:schemeClr val="accent5">
                    <a:lumMod val="75000"/>
                  </a:schemeClr>
                </a:solidFill>
                <a:effectLst/>
                <a:latin typeface="Calibri" panose="020F0502020204030204" pitchFamily="34" charset="0"/>
                <a:ea typeface="Calibri" panose="020F0502020204030204" pitchFamily="34" charset="0"/>
                <a:cs typeface="Calibri" panose="020F0502020204030204" pitchFamily="34" charset="0"/>
              </a:rPr>
              <a:t> </a:t>
            </a:r>
          </a:p>
          <a:p>
            <a:pPr marL="171450" marR="0" indent="0">
              <a:lnSpc>
                <a:spcPct val="90000"/>
              </a:lnSpc>
              <a:spcBef>
                <a:spcPts val="0"/>
              </a:spcBef>
              <a:spcAft>
                <a:spcPts val="0"/>
              </a:spcAft>
              <a:buNone/>
              <a:tabLst>
                <a:tab pos="1631950" algn="l"/>
              </a:tabLst>
            </a:pPr>
            <a:endParaRPr lang="en-US" dirty="0">
              <a:effectLst/>
              <a:latin typeface="Calibri" panose="020F0502020204030204" pitchFamily="34" charset="0"/>
              <a:ea typeface="Calibri" panose="020F0502020204030204" pitchFamily="34" charset="0"/>
              <a:cs typeface="Calibri" panose="020F0502020204030204" pitchFamily="34" charset="0"/>
            </a:endParaRPr>
          </a:p>
          <a:p>
            <a:pPr marL="171450" marR="0" indent="0">
              <a:lnSpc>
                <a:spcPct val="90000"/>
              </a:lnSpc>
              <a:spcBef>
                <a:spcPts val="0"/>
              </a:spcBef>
              <a:spcAft>
                <a:spcPts val="0"/>
              </a:spcAft>
              <a:buNone/>
              <a:tabLst>
                <a:tab pos="1631950" algn="l"/>
              </a:tabLst>
            </a:pPr>
            <a:endParaRPr lang="en-US" dirty="0">
              <a:effectLst/>
              <a:latin typeface="Calibri" panose="020F0502020204030204" pitchFamily="34" charset="0"/>
              <a:ea typeface="Calibri" panose="020F0502020204030204" pitchFamily="34" charset="0"/>
              <a:cs typeface="Calibri" panose="020F0502020204030204" pitchFamily="34" charset="0"/>
            </a:endParaRPr>
          </a:p>
          <a:p>
            <a:pPr>
              <a:lnSpc>
                <a:spcPct val="90000"/>
              </a:lnSpc>
            </a:pPr>
            <a:endParaRPr lang="en-US" sz="1500" dirty="0"/>
          </a:p>
        </p:txBody>
      </p:sp>
      <p:pic>
        <p:nvPicPr>
          <p:cNvPr id="7" name="Graphic 6" descr="Books">
            <a:extLst>
              <a:ext uri="{FF2B5EF4-FFF2-40B4-BE49-F238E27FC236}">
                <a16:creationId xmlns:a16="http://schemas.microsoft.com/office/drawing/2014/main" id="{F72BBC11-3721-2101-41A8-E5F2592B5BC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190267" y="1157868"/>
            <a:ext cx="5247747" cy="4542263"/>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67774849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9ECD1-93C0-7262-9F3C-E61B3240A02B}"/>
              </a:ext>
            </a:extLst>
          </p:cNvPr>
          <p:cNvSpPr>
            <a:spLocks noGrp="1"/>
          </p:cNvSpPr>
          <p:nvPr>
            <p:ph type="title"/>
          </p:nvPr>
        </p:nvSpPr>
        <p:spPr>
          <a:xfrm>
            <a:off x="159493" y="130867"/>
            <a:ext cx="10895361" cy="817322"/>
          </a:xfrm>
        </p:spPr>
        <p:txBody>
          <a:bodyPr/>
          <a:lstStyle/>
          <a:p>
            <a:r>
              <a:rPr lang="en-US"/>
              <a:t>FUTURE WORK</a:t>
            </a:r>
          </a:p>
        </p:txBody>
      </p:sp>
      <p:graphicFrame>
        <p:nvGraphicFramePr>
          <p:cNvPr id="5" name="Content Placeholder 4">
            <a:extLst>
              <a:ext uri="{FF2B5EF4-FFF2-40B4-BE49-F238E27FC236}">
                <a16:creationId xmlns:a16="http://schemas.microsoft.com/office/drawing/2014/main" id="{B207AF2A-51AF-D110-93AE-B3E1932E2923}"/>
              </a:ext>
            </a:extLst>
          </p:cNvPr>
          <p:cNvGraphicFramePr>
            <a:graphicFrameLocks noGrp="1"/>
          </p:cNvGraphicFramePr>
          <p:nvPr>
            <p:ph idx="1"/>
            <p:extLst>
              <p:ext uri="{D42A27DB-BD31-4B8C-83A1-F6EECF244321}">
                <p14:modId xmlns:p14="http://schemas.microsoft.com/office/powerpoint/2010/main" val="3399297281"/>
              </p:ext>
            </p:extLst>
          </p:nvPr>
        </p:nvGraphicFramePr>
        <p:xfrm>
          <a:off x="654173" y="1194660"/>
          <a:ext cx="9906000" cy="531478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2692020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D1BA23-E081-1FEC-444F-DB12732F4811}"/>
              </a:ext>
            </a:extLst>
          </p:cNvPr>
          <p:cNvSpPr>
            <a:spLocks noGrp="1"/>
          </p:cNvSpPr>
          <p:nvPr>
            <p:ph type="title"/>
          </p:nvPr>
        </p:nvSpPr>
        <p:spPr>
          <a:xfrm>
            <a:off x="643192" y="2476500"/>
            <a:ext cx="5106679" cy="1905000"/>
          </a:xfrm>
        </p:spPr>
        <p:txBody>
          <a:bodyPr>
            <a:normAutofit/>
          </a:bodyPr>
          <a:lstStyle/>
          <a:p>
            <a:r>
              <a:rPr lang="en-US" sz="6000" b="1" dirty="0"/>
              <a:t>Q&amp;A</a:t>
            </a:r>
          </a:p>
        </p:txBody>
      </p:sp>
      <p:sp>
        <p:nvSpPr>
          <p:cNvPr id="3" name="Content Placeholder 2">
            <a:extLst>
              <a:ext uri="{FF2B5EF4-FFF2-40B4-BE49-F238E27FC236}">
                <a16:creationId xmlns:a16="http://schemas.microsoft.com/office/drawing/2014/main" id="{ADD5DB0E-01BB-39ED-FE97-B6BEFC347F58}"/>
              </a:ext>
            </a:extLst>
          </p:cNvPr>
          <p:cNvSpPr>
            <a:spLocks noGrp="1"/>
          </p:cNvSpPr>
          <p:nvPr>
            <p:ph idx="1"/>
          </p:nvPr>
        </p:nvSpPr>
        <p:spPr>
          <a:xfrm>
            <a:off x="643192" y="2666999"/>
            <a:ext cx="3643674" cy="3216276"/>
          </a:xfrm>
        </p:spPr>
        <p:txBody>
          <a:bodyPr anchor="t">
            <a:normAutofit/>
          </a:bodyPr>
          <a:lstStyle/>
          <a:p>
            <a:pPr marL="0" indent="0">
              <a:buNone/>
            </a:pPr>
            <a:r>
              <a:rPr lang="en-US" sz="1800" dirty="0"/>
              <a:t>  </a:t>
            </a:r>
          </a:p>
        </p:txBody>
      </p:sp>
      <p:pic>
        <p:nvPicPr>
          <p:cNvPr id="7" name="Graphic 6" descr="Questions">
            <a:extLst>
              <a:ext uri="{FF2B5EF4-FFF2-40B4-BE49-F238E27FC236}">
                <a16:creationId xmlns:a16="http://schemas.microsoft.com/office/drawing/2014/main" id="{A7E041FA-F287-9FB1-F1B0-33B1F04C87D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915606" y="1280537"/>
            <a:ext cx="5247747" cy="5247747"/>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3389614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1C3AA4-3ECE-8FD8-D66C-752A1482E2F3}"/>
              </a:ext>
            </a:extLst>
          </p:cNvPr>
          <p:cNvSpPr>
            <a:spLocks noGrp="1"/>
          </p:cNvSpPr>
          <p:nvPr>
            <p:ph type="title"/>
          </p:nvPr>
        </p:nvSpPr>
        <p:spPr>
          <a:xfrm>
            <a:off x="1111543" y="2170771"/>
            <a:ext cx="3643674" cy="1905000"/>
          </a:xfrm>
        </p:spPr>
        <p:txBody>
          <a:bodyPr>
            <a:noAutofit/>
          </a:bodyPr>
          <a:lstStyle/>
          <a:p>
            <a:r>
              <a:rPr lang="en-US" sz="4800" b="1" dirty="0"/>
              <a:t>Thank you</a:t>
            </a:r>
          </a:p>
        </p:txBody>
      </p:sp>
      <p:sp>
        <p:nvSpPr>
          <p:cNvPr id="3" name="Content Placeholder 2">
            <a:extLst>
              <a:ext uri="{FF2B5EF4-FFF2-40B4-BE49-F238E27FC236}">
                <a16:creationId xmlns:a16="http://schemas.microsoft.com/office/drawing/2014/main" id="{19188810-4BC5-2FAF-782D-8C63340DC2DE}"/>
              </a:ext>
            </a:extLst>
          </p:cNvPr>
          <p:cNvSpPr>
            <a:spLocks noGrp="1"/>
          </p:cNvSpPr>
          <p:nvPr>
            <p:ph idx="1"/>
          </p:nvPr>
        </p:nvSpPr>
        <p:spPr>
          <a:xfrm>
            <a:off x="643192" y="2666999"/>
            <a:ext cx="3643674" cy="3216276"/>
          </a:xfrm>
        </p:spPr>
        <p:txBody>
          <a:bodyPr anchor="t">
            <a:normAutofit/>
          </a:bodyPr>
          <a:lstStyle/>
          <a:p>
            <a:pPr marL="0" indent="0">
              <a:buNone/>
            </a:pPr>
            <a:r>
              <a:rPr lang="en-US" sz="1800" dirty="0"/>
              <a:t>  </a:t>
            </a:r>
          </a:p>
        </p:txBody>
      </p:sp>
      <p:pic>
        <p:nvPicPr>
          <p:cNvPr id="7" name="Graphic 6" descr="Smiling Face with No Fill">
            <a:extLst>
              <a:ext uri="{FF2B5EF4-FFF2-40B4-BE49-F238E27FC236}">
                <a16:creationId xmlns:a16="http://schemas.microsoft.com/office/drawing/2014/main" id="{BC670D46-06AB-6F56-F9D6-32F0AECDB1D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465437" y="645106"/>
            <a:ext cx="5247747" cy="5247747"/>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991932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nodeType="withEffect">
                                  <p:stCondLst>
                                    <p:cond delay="500"/>
                                  </p:stCondLst>
                                  <p:iterate>
                                    <p:tmPct val="10000"/>
                                  </p:iterate>
                                  <p:childTnLst>
                                    <p:set>
                                      <p:cBhvr>
                                        <p:cTn id="9" dur="1" fill="hold">
                                          <p:stCondLst>
                                            <p:cond delay="0"/>
                                          </p:stCondLst>
                                        </p:cTn>
                                        <p:tgtEl>
                                          <p:spTgt spid="7"/>
                                        </p:tgtEl>
                                        <p:attrNameLst>
                                          <p:attrName>style.visibility</p:attrName>
                                        </p:attrNameLst>
                                      </p:cBhvr>
                                      <p:to>
                                        <p:strVal val="visible"/>
                                      </p:to>
                                    </p:set>
                                    <p:animEffect transition="in" filter="fade">
                                      <p:cBhvr>
                                        <p:cTn id="10" dur="7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206E21-8735-6C35-09F7-C176BD81D8EB}"/>
              </a:ext>
            </a:extLst>
          </p:cNvPr>
          <p:cNvSpPr>
            <a:spLocks noGrp="1"/>
          </p:cNvSpPr>
          <p:nvPr>
            <p:ph type="title"/>
          </p:nvPr>
        </p:nvSpPr>
        <p:spPr>
          <a:xfrm>
            <a:off x="942237" y="783756"/>
            <a:ext cx="9923766" cy="1063256"/>
          </a:xfrm>
        </p:spPr>
        <p:txBody>
          <a:bodyPr anchor="t">
            <a:normAutofit/>
          </a:bodyPr>
          <a:lstStyle/>
          <a:p>
            <a:r>
              <a:rPr lang="en-US" sz="3600" dirty="0"/>
              <a:t>Table of contents</a:t>
            </a:r>
          </a:p>
        </p:txBody>
      </p:sp>
      <p:graphicFrame>
        <p:nvGraphicFramePr>
          <p:cNvPr id="32" name="Content Placeholder 29">
            <a:extLst>
              <a:ext uri="{FF2B5EF4-FFF2-40B4-BE49-F238E27FC236}">
                <a16:creationId xmlns:a16="http://schemas.microsoft.com/office/drawing/2014/main" id="{BDF2BDF3-EB95-5E3D-BA3D-CD745051C51B}"/>
              </a:ext>
            </a:extLst>
          </p:cNvPr>
          <p:cNvGraphicFramePr>
            <a:graphicFrameLocks noGrp="1"/>
          </p:cNvGraphicFramePr>
          <p:nvPr>
            <p:ph idx="1"/>
            <p:extLst>
              <p:ext uri="{D42A27DB-BD31-4B8C-83A1-F6EECF244321}">
                <p14:modId xmlns:p14="http://schemas.microsoft.com/office/powerpoint/2010/main" val="4048642413"/>
              </p:ext>
            </p:extLst>
          </p:nvPr>
        </p:nvGraphicFramePr>
        <p:xfrm>
          <a:off x="1134116" y="2067753"/>
          <a:ext cx="9923767" cy="319000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814823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690F3EE-0CD1-4520-B020-4E1DF3141C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Freeform: Shape 9">
            <a:extLst>
              <a:ext uri="{FF2B5EF4-FFF2-40B4-BE49-F238E27FC236}">
                <a16:creationId xmlns:a16="http://schemas.microsoft.com/office/drawing/2014/main" id="{9EFDE1E9-7FE0-45CA-9DE2-237F77319A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2270840"/>
          </a:xfrm>
          <a:custGeom>
            <a:avLst/>
            <a:gdLst>
              <a:gd name="connsiteX0" fmla="*/ 0 w 12192000"/>
              <a:gd name="connsiteY0" fmla="*/ 0 h 2270840"/>
              <a:gd name="connsiteX1" fmla="*/ 12192000 w 12192000"/>
              <a:gd name="connsiteY1" fmla="*/ 0 h 2270840"/>
              <a:gd name="connsiteX2" fmla="*/ 12192000 w 12192000"/>
              <a:gd name="connsiteY2" fmla="*/ 519831 h 2270840"/>
              <a:gd name="connsiteX3" fmla="*/ 12192000 w 12192000"/>
              <a:gd name="connsiteY3" fmla="*/ 744794 h 2270840"/>
              <a:gd name="connsiteX4" fmla="*/ 12192000 w 12192000"/>
              <a:gd name="connsiteY4" fmla="*/ 1754022 h 2270840"/>
              <a:gd name="connsiteX5" fmla="*/ 11957522 w 12192000"/>
              <a:gd name="connsiteY5" fmla="*/ 1797924 h 2270840"/>
              <a:gd name="connsiteX6" fmla="*/ 11679973 w 12192000"/>
              <a:gd name="connsiteY6" fmla="*/ 1847668 h 2270840"/>
              <a:gd name="connsiteX7" fmla="*/ 11401197 w 12192000"/>
              <a:gd name="connsiteY7" fmla="*/ 1896361 h 2270840"/>
              <a:gd name="connsiteX8" fmla="*/ 11121192 w 12192000"/>
              <a:gd name="connsiteY8" fmla="*/ 1938047 h 2270840"/>
              <a:gd name="connsiteX9" fmla="*/ 10842416 w 12192000"/>
              <a:gd name="connsiteY9" fmla="*/ 1980084 h 2270840"/>
              <a:gd name="connsiteX10" fmla="*/ 10562411 w 12192000"/>
              <a:gd name="connsiteY10" fmla="*/ 2019319 h 2270840"/>
              <a:gd name="connsiteX11" fmla="*/ 10286091 w 12192000"/>
              <a:gd name="connsiteY11" fmla="*/ 2052948 h 2270840"/>
              <a:gd name="connsiteX12" fmla="*/ 10006086 w 12192000"/>
              <a:gd name="connsiteY12" fmla="*/ 2084826 h 2270840"/>
              <a:gd name="connsiteX13" fmla="*/ 9727310 w 12192000"/>
              <a:gd name="connsiteY13" fmla="*/ 2113902 h 2270840"/>
              <a:gd name="connsiteX14" fmla="*/ 9453445 w 12192000"/>
              <a:gd name="connsiteY14" fmla="*/ 2139124 h 2270840"/>
              <a:gd name="connsiteX15" fmla="*/ 9175897 w 12192000"/>
              <a:gd name="connsiteY15" fmla="*/ 2164346 h 2270840"/>
              <a:gd name="connsiteX16" fmla="*/ 8902033 w 12192000"/>
              <a:gd name="connsiteY16" fmla="*/ 2185365 h 2270840"/>
              <a:gd name="connsiteX17" fmla="*/ 8628169 w 12192000"/>
              <a:gd name="connsiteY17" fmla="*/ 2201829 h 2270840"/>
              <a:gd name="connsiteX18" fmla="*/ 8355533 w 12192000"/>
              <a:gd name="connsiteY18" fmla="*/ 2218995 h 2270840"/>
              <a:gd name="connsiteX19" fmla="*/ 8085353 w 12192000"/>
              <a:gd name="connsiteY19" fmla="*/ 2233357 h 2270840"/>
              <a:gd name="connsiteX20" fmla="*/ 7817629 w 12192000"/>
              <a:gd name="connsiteY20" fmla="*/ 2243516 h 2270840"/>
              <a:gd name="connsiteX21" fmla="*/ 7549905 w 12192000"/>
              <a:gd name="connsiteY21" fmla="*/ 2252274 h 2270840"/>
              <a:gd name="connsiteX22" fmla="*/ 7284638 w 12192000"/>
              <a:gd name="connsiteY22" fmla="*/ 2260681 h 2270840"/>
              <a:gd name="connsiteX23" fmla="*/ 7023055 w 12192000"/>
              <a:gd name="connsiteY23" fmla="*/ 2264535 h 2270840"/>
              <a:gd name="connsiteX24" fmla="*/ 6761472 w 12192000"/>
              <a:gd name="connsiteY24" fmla="*/ 2268738 h 2270840"/>
              <a:gd name="connsiteX25" fmla="*/ 6503573 w 12192000"/>
              <a:gd name="connsiteY25" fmla="*/ 2270840 h 2270840"/>
              <a:gd name="connsiteX26" fmla="*/ 6248130 w 12192000"/>
              <a:gd name="connsiteY26" fmla="*/ 2268738 h 2270840"/>
              <a:gd name="connsiteX27" fmla="*/ 5995144 w 12192000"/>
              <a:gd name="connsiteY27" fmla="*/ 2268738 h 2270840"/>
              <a:gd name="connsiteX28" fmla="*/ 5744613 w 12192000"/>
              <a:gd name="connsiteY28" fmla="*/ 2264535 h 2270840"/>
              <a:gd name="connsiteX29" fmla="*/ 5498995 w 12192000"/>
              <a:gd name="connsiteY29" fmla="*/ 2258229 h 2270840"/>
              <a:gd name="connsiteX30" fmla="*/ 5255834 w 12192000"/>
              <a:gd name="connsiteY30" fmla="*/ 2252274 h 2270840"/>
              <a:gd name="connsiteX31" fmla="*/ 5017584 w 12192000"/>
              <a:gd name="connsiteY31" fmla="*/ 2245618 h 2270840"/>
              <a:gd name="connsiteX32" fmla="*/ 4780562 w 12192000"/>
              <a:gd name="connsiteY32" fmla="*/ 2235459 h 2270840"/>
              <a:gd name="connsiteX33" fmla="*/ 4547227 w 12192000"/>
              <a:gd name="connsiteY33" fmla="*/ 2224599 h 2270840"/>
              <a:gd name="connsiteX34" fmla="*/ 4318800 w 12192000"/>
              <a:gd name="connsiteY34" fmla="*/ 2214791 h 2270840"/>
              <a:gd name="connsiteX35" fmla="*/ 3873004 w 12192000"/>
              <a:gd name="connsiteY35" fmla="*/ 2187116 h 2270840"/>
              <a:gd name="connsiteX36" fmla="*/ 3445628 w 12192000"/>
              <a:gd name="connsiteY36" fmla="*/ 2157691 h 2270840"/>
              <a:gd name="connsiteX37" fmla="*/ 3035446 w 12192000"/>
              <a:gd name="connsiteY37" fmla="*/ 2126863 h 2270840"/>
              <a:gd name="connsiteX38" fmla="*/ 2647370 w 12192000"/>
              <a:gd name="connsiteY38" fmla="*/ 2092884 h 2270840"/>
              <a:gd name="connsiteX39" fmla="*/ 2276487 w 12192000"/>
              <a:gd name="connsiteY39" fmla="*/ 2057502 h 2270840"/>
              <a:gd name="connsiteX40" fmla="*/ 1932621 w 12192000"/>
              <a:gd name="connsiteY40" fmla="*/ 2019319 h 2270840"/>
              <a:gd name="connsiteX41" fmla="*/ 1609634 w 12192000"/>
              <a:gd name="connsiteY41" fmla="*/ 1981836 h 2270840"/>
              <a:gd name="connsiteX42" fmla="*/ 1312435 w 12192000"/>
              <a:gd name="connsiteY42" fmla="*/ 1944353 h 2270840"/>
              <a:gd name="connsiteX43" fmla="*/ 1039799 w 12192000"/>
              <a:gd name="connsiteY43" fmla="*/ 1908972 h 2270840"/>
              <a:gd name="connsiteX44" fmla="*/ 797865 w 12192000"/>
              <a:gd name="connsiteY44" fmla="*/ 1875342 h 2270840"/>
              <a:gd name="connsiteX45" fmla="*/ 579265 w 12192000"/>
              <a:gd name="connsiteY45" fmla="*/ 1843464 h 2270840"/>
              <a:gd name="connsiteX46" fmla="*/ 395052 w 12192000"/>
              <a:gd name="connsiteY46" fmla="*/ 1816841 h 2270840"/>
              <a:gd name="connsiteX47" fmla="*/ 240312 w 12192000"/>
              <a:gd name="connsiteY47" fmla="*/ 1791618 h 2270840"/>
              <a:gd name="connsiteX48" fmla="*/ 27853 w 12192000"/>
              <a:gd name="connsiteY48" fmla="*/ 1755537 h 2270840"/>
              <a:gd name="connsiteX49" fmla="*/ 0 w 12192000"/>
              <a:gd name="connsiteY49" fmla="*/ 1750824 h 2270840"/>
              <a:gd name="connsiteX50" fmla="*/ 0 w 12192000"/>
              <a:gd name="connsiteY50" fmla="*/ 744794 h 2270840"/>
              <a:gd name="connsiteX51" fmla="*/ 0 w 12192000"/>
              <a:gd name="connsiteY51" fmla="*/ 519831 h 2270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000" h="2270840">
                <a:moveTo>
                  <a:pt x="0" y="0"/>
                </a:moveTo>
                <a:lnTo>
                  <a:pt x="12192000" y="0"/>
                </a:lnTo>
                <a:lnTo>
                  <a:pt x="12192000" y="519831"/>
                </a:lnTo>
                <a:lnTo>
                  <a:pt x="12192000" y="744794"/>
                </a:lnTo>
                <a:lnTo>
                  <a:pt x="12192000" y="1754022"/>
                </a:lnTo>
                <a:lnTo>
                  <a:pt x="11957522" y="1797924"/>
                </a:lnTo>
                <a:lnTo>
                  <a:pt x="11679973" y="1847668"/>
                </a:lnTo>
                <a:lnTo>
                  <a:pt x="11401197" y="1896361"/>
                </a:lnTo>
                <a:lnTo>
                  <a:pt x="11121192" y="1938047"/>
                </a:lnTo>
                <a:lnTo>
                  <a:pt x="10842416" y="1980084"/>
                </a:lnTo>
                <a:lnTo>
                  <a:pt x="10562411" y="2019319"/>
                </a:lnTo>
                <a:lnTo>
                  <a:pt x="10286091" y="2052948"/>
                </a:lnTo>
                <a:lnTo>
                  <a:pt x="10006086" y="2084826"/>
                </a:lnTo>
                <a:lnTo>
                  <a:pt x="9727310" y="2113902"/>
                </a:lnTo>
                <a:lnTo>
                  <a:pt x="9453445" y="2139124"/>
                </a:lnTo>
                <a:lnTo>
                  <a:pt x="9175897" y="2164346"/>
                </a:lnTo>
                <a:lnTo>
                  <a:pt x="8902033" y="2185365"/>
                </a:lnTo>
                <a:lnTo>
                  <a:pt x="8628169" y="2201829"/>
                </a:lnTo>
                <a:lnTo>
                  <a:pt x="8355533" y="2218995"/>
                </a:lnTo>
                <a:lnTo>
                  <a:pt x="8085353" y="2233357"/>
                </a:lnTo>
                <a:lnTo>
                  <a:pt x="7817629" y="2243516"/>
                </a:lnTo>
                <a:lnTo>
                  <a:pt x="7549905" y="2252274"/>
                </a:lnTo>
                <a:lnTo>
                  <a:pt x="7284638" y="2260681"/>
                </a:lnTo>
                <a:lnTo>
                  <a:pt x="7023055" y="2264535"/>
                </a:lnTo>
                <a:lnTo>
                  <a:pt x="6761472" y="2268738"/>
                </a:lnTo>
                <a:lnTo>
                  <a:pt x="6503573" y="2270840"/>
                </a:lnTo>
                <a:lnTo>
                  <a:pt x="6248130" y="2268738"/>
                </a:lnTo>
                <a:lnTo>
                  <a:pt x="5995144" y="2268738"/>
                </a:lnTo>
                <a:lnTo>
                  <a:pt x="5744613" y="2264535"/>
                </a:lnTo>
                <a:lnTo>
                  <a:pt x="5498995" y="2258229"/>
                </a:lnTo>
                <a:lnTo>
                  <a:pt x="5255834" y="2252274"/>
                </a:lnTo>
                <a:lnTo>
                  <a:pt x="5017584" y="2245618"/>
                </a:lnTo>
                <a:lnTo>
                  <a:pt x="4780562" y="2235459"/>
                </a:lnTo>
                <a:lnTo>
                  <a:pt x="4547227" y="2224599"/>
                </a:lnTo>
                <a:lnTo>
                  <a:pt x="4318800" y="2214791"/>
                </a:lnTo>
                <a:lnTo>
                  <a:pt x="3873004" y="2187116"/>
                </a:lnTo>
                <a:lnTo>
                  <a:pt x="3445628" y="2157691"/>
                </a:lnTo>
                <a:lnTo>
                  <a:pt x="3035446" y="2126863"/>
                </a:lnTo>
                <a:lnTo>
                  <a:pt x="2647370" y="2092884"/>
                </a:lnTo>
                <a:lnTo>
                  <a:pt x="2276487" y="2057502"/>
                </a:lnTo>
                <a:lnTo>
                  <a:pt x="1932621" y="2019319"/>
                </a:lnTo>
                <a:lnTo>
                  <a:pt x="1609634" y="1981836"/>
                </a:lnTo>
                <a:lnTo>
                  <a:pt x="1312435" y="1944353"/>
                </a:lnTo>
                <a:lnTo>
                  <a:pt x="1039799" y="1908972"/>
                </a:lnTo>
                <a:lnTo>
                  <a:pt x="797865" y="1875342"/>
                </a:lnTo>
                <a:lnTo>
                  <a:pt x="579265" y="1843464"/>
                </a:lnTo>
                <a:lnTo>
                  <a:pt x="395052" y="1816841"/>
                </a:lnTo>
                <a:lnTo>
                  <a:pt x="240312" y="1791618"/>
                </a:lnTo>
                <a:lnTo>
                  <a:pt x="27853" y="1755537"/>
                </a:lnTo>
                <a:lnTo>
                  <a:pt x="0" y="1750824"/>
                </a:lnTo>
                <a:lnTo>
                  <a:pt x="0" y="744794"/>
                </a:lnTo>
                <a:lnTo>
                  <a:pt x="0" y="519831"/>
                </a:lnTo>
                <a:close/>
              </a:path>
            </a:pathLst>
          </a:custGeom>
          <a:ln w="44450">
            <a:gradFill>
              <a:gsLst>
                <a:gs pos="0">
                  <a:schemeClr val="bg2">
                    <a:alpha val="65000"/>
                  </a:schemeClr>
                </a:gs>
                <a:gs pos="98000">
                  <a:schemeClr val="bg2">
                    <a:lumMod val="75000"/>
                    <a:alpha val="55000"/>
                  </a:schemeClr>
                </a:gs>
              </a:gsLst>
              <a:lin ang="5400000" scaled="1"/>
            </a:gradFill>
          </a:ln>
          <a:effectLst>
            <a:outerShdw blurRad="50800" dist="38100" dir="5400000" algn="t" rotWithShape="0">
              <a:prstClr val="black">
                <a:alpha val="50000"/>
              </a:prstClr>
            </a:outerShdw>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5307BF98-3DC4-A694-14D3-D25B09721BE3}"/>
              </a:ext>
            </a:extLst>
          </p:cNvPr>
          <p:cNvSpPr>
            <a:spLocks noGrp="1"/>
          </p:cNvSpPr>
          <p:nvPr>
            <p:ph type="title"/>
          </p:nvPr>
        </p:nvSpPr>
        <p:spPr>
          <a:xfrm>
            <a:off x="1141413" y="609600"/>
            <a:ext cx="9905998" cy="1173480"/>
          </a:xfrm>
        </p:spPr>
        <p:txBody>
          <a:bodyPr>
            <a:normAutofit/>
          </a:bodyPr>
          <a:lstStyle/>
          <a:p>
            <a:pPr algn="ctr"/>
            <a:r>
              <a:rPr lang="en-US" dirty="0">
                <a:ea typeface="+mj-lt"/>
                <a:cs typeface="+mj-lt"/>
              </a:rPr>
              <a:t>PROJECT OVERVIEW</a:t>
            </a:r>
            <a:endParaRPr lang="en-GB" dirty="0">
              <a:ea typeface="+mj-lt"/>
              <a:cs typeface="+mj-lt"/>
            </a:endParaRPr>
          </a:p>
        </p:txBody>
      </p:sp>
      <p:sp>
        <p:nvSpPr>
          <p:cNvPr id="3" name="Content Placeholder 2">
            <a:extLst>
              <a:ext uri="{FF2B5EF4-FFF2-40B4-BE49-F238E27FC236}">
                <a16:creationId xmlns:a16="http://schemas.microsoft.com/office/drawing/2014/main" id="{AF8728F3-19F0-04FF-4A6A-B54DC687DBCA}"/>
              </a:ext>
            </a:extLst>
          </p:cNvPr>
          <p:cNvSpPr>
            <a:spLocks noGrp="1"/>
          </p:cNvSpPr>
          <p:nvPr>
            <p:ph idx="1"/>
          </p:nvPr>
        </p:nvSpPr>
        <p:spPr>
          <a:xfrm>
            <a:off x="419724" y="2270839"/>
            <a:ext cx="11452485" cy="4587161"/>
          </a:xfrm>
        </p:spPr>
        <p:txBody>
          <a:bodyPr>
            <a:normAutofit fontScale="92500" lnSpcReduction="10000"/>
          </a:bodyPr>
          <a:lstStyle/>
          <a:p>
            <a:pPr marL="0" indent="0">
              <a:lnSpc>
                <a:spcPct val="90000"/>
              </a:lnSpc>
              <a:buNone/>
            </a:pPr>
            <a:r>
              <a:rPr lang="en-GB" sz="2400" b="1" dirty="0"/>
              <a:t>About E-Commerce:</a:t>
            </a:r>
          </a:p>
          <a:p>
            <a:pPr>
              <a:lnSpc>
                <a:spcPct val="90000"/>
              </a:lnSpc>
              <a:buFont typeface="Wingdings" pitchFamily="2" charset="2"/>
              <a:buChar char="q"/>
            </a:pPr>
            <a:r>
              <a:rPr lang="en-GB" sz="2400" dirty="0"/>
              <a:t> </a:t>
            </a:r>
            <a:r>
              <a:rPr lang="en-GB" sz="2400" dirty="0">
                <a:latin typeface="Calibri" panose="020F0502020204030204" pitchFamily="34" charset="0"/>
                <a:cs typeface="Calibri" panose="020F0502020204030204" pitchFamily="34" charset="0"/>
              </a:rPr>
              <a:t>E-Commerce involves sale of products through online channels rather than traditional Mom &amp; Pop stores or Brick &amp; Mortar stores. </a:t>
            </a:r>
          </a:p>
          <a:p>
            <a:pPr>
              <a:lnSpc>
                <a:spcPct val="90000"/>
              </a:lnSpc>
              <a:buFont typeface="Wingdings" pitchFamily="2" charset="2"/>
              <a:buChar char="q"/>
            </a:pPr>
            <a:r>
              <a:rPr lang="en-GB" sz="2400" dirty="0">
                <a:latin typeface="Calibri" panose="020F0502020204030204" pitchFamily="34" charset="0"/>
                <a:cs typeface="Calibri" panose="020F0502020204030204" pitchFamily="34" charset="0"/>
              </a:rPr>
              <a:t>The share of E-Commerce sales compared to traditional commerce is increasing YoY and we have multiple players like Amazon, Walmart, Target aiming for a slice of this market.</a:t>
            </a:r>
          </a:p>
          <a:p>
            <a:pPr>
              <a:lnSpc>
                <a:spcPct val="90000"/>
              </a:lnSpc>
              <a:buFont typeface="Wingdings" pitchFamily="2" charset="2"/>
              <a:buChar char="q"/>
            </a:pPr>
            <a:endParaRPr lang="en-GB" sz="2400" dirty="0">
              <a:latin typeface="Calibri" panose="020F0502020204030204" pitchFamily="34" charset="0"/>
              <a:cs typeface="Calibri" panose="020F0502020204030204" pitchFamily="34" charset="0"/>
            </a:endParaRPr>
          </a:p>
          <a:p>
            <a:pPr marL="0" indent="0">
              <a:lnSpc>
                <a:spcPct val="90000"/>
              </a:lnSpc>
              <a:buNone/>
            </a:pPr>
            <a:r>
              <a:rPr lang="en-GB" sz="2400" b="1" dirty="0">
                <a:latin typeface="Calibri" panose="020F0502020204030204" pitchFamily="34" charset="0"/>
                <a:cs typeface="Calibri" panose="020F0502020204030204" pitchFamily="34" charset="0"/>
              </a:rPr>
              <a:t>Motivation:</a:t>
            </a:r>
          </a:p>
          <a:p>
            <a:pPr>
              <a:lnSpc>
                <a:spcPct val="90000"/>
              </a:lnSpc>
              <a:buFont typeface="Wingdings" pitchFamily="2" charset="2"/>
              <a:buChar char="q"/>
            </a:pPr>
            <a:r>
              <a:rPr lang="en-GB" sz="2400" dirty="0">
                <a:latin typeface="Calibri" panose="020F0502020204030204" pitchFamily="34" charset="0"/>
                <a:cs typeface="Calibri" panose="020F0502020204030204" pitchFamily="34" charset="0"/>
              </a:rPr>
              <a:t> Unlike traditional commerce where business builds trust over time to attract consumers, E-Commerce business excels by offering customers a sense of value or convenience. </a:t>
            </a:r>
          </a:p>
          <a:p>
            <a:pPr>
              <a:lnSpc>
                <a:spcPct val="90000"/>
              </a:lnSpc>
              <a:buFont typeface="Wingdings" pitchFamily="2" charset="2"/>
              <a:buChar char="q"/>
            </a:pPr>
            <a:r>
              <a:rPr lang="en-GB" sz="2400" dirty="0">
                <a:latin typeface="Calibri" panose="020F0502020204030204" pitchFamily="34" charset="0"/>
                <a:cs typeface="Calibri" panose="020F0502020204030204" pitchFamily="34" charset="0"/>
              </a:rPr>
              <a:t>This requires deeper understanding of customer behavioural patterns. Utilising OLAP we analyse customer purchase patterns such as sales with discounts plays a key role in gaining market share and expanding customer base.</a:t>
            </a:r>
          </a:p>
          <a:p>
            <a:pPr>
              <a:lnSpc>
                <a:spcPct val="90000"/>
              </a:lnSpc>
              <a:buFont typeface="Wingdings" pitchFamily="2" charset="2"/>
              <a:buChar char="q"/>
            </a:pPr>
            <a:endParaRPr lang="en-GB" sz="1400" dirty="0"/>
          </a:p>
        </p:txBody>
      </p:sp>
    </p:spTree>
    <p:extLst>
      <p:ext uri="{BB962C8B-B14F-4D97-AF65-F5344CB8AC3E}">
        <p14:creationId xmlns:p14="http://schemas.microsoft.com/office/powerpoint/2010/main" val="24820676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AEE7B93-0340-3CE0-3A55-58EF2FA2415B}"/>
              </a:ext>
            </a:extLst>
          </p:cNvPr>
          <p:cNvPicPr>
            <a:picLocks noChangeAspect="1"/>
          </p:cNvPicPr>
          <p:nvPr/>
        </p:nvPicPr>
        <p:blipFill>
          <a:blip r:embed="rId2"/>
          <a:stretch>
            <a:fillRect/>
          </a:stretch>
        </p:blipFill>
        <p:spPr>
          <a:xfrm>
            <a:off x="1338944" y="1451429"/>
            <a:ext cx="9715910" cy="5181600"/>
          </a:xfrm>
          <a:prstGeom prst="rect">
            <a:avLst/>
          </a:prstGeom>
          <a:effectLst>
            <a:glow>
              <a:schemeClr val="accent1"/>
            </a:glow>
            <a:outerShdw blurRad="50800" dist="50800" dir="5400000" sx="1000" sy="1000" algn="ctr" rotWithShape="0">
              <a:srgbClr val="000000"/>
            </a:outerShdw>
            <a:reflection endPos="0" dist="50800" dir="5400000" sy="-100000" algn="bl" rotWithShape="0"/>
            <a:softEdge rad="348042"/>
          </a:effectLst>
        </p:spPr>
      </p:pic>
      <p:sp>
        <p:nvSpPr>
          <p:cNvPr id="2" name="Title 1">
            <a:extLst>
              <a:ext uri="{FF2B5EF4-FFF2-40B4-BE49-F238E27FC236}">
                <a16:creationId xmlns:a16="http://schemas.microsoft.com/office/drawing/2014/main" id="{23F60558-34DE-8C75-4139-4A00D39ECDD2}"/>
              </a:ext>
            </a:extLst>
          </p:cNvPr>
          <p:cNvSpPr>
            <a:spLocks noGrp="1"/>
          </p:cNvSpPr>
          <p:nvPr>
            <p:ph type="title"/>
          </p:nvPr>
        </p:nvSpPr>
        <p:spPr>
          <a:xfrm>
            <a:off x="1126655" y="37045"/>
            <a:ext cx="9905998" cy="1548489"/>
          </a:xfrm>
        </p:spPr>
        <p:txBody>
          <a:bodyPr/>
          <a:lstStyle/>
          <a:p>
            <a:r>
              <a:rPr lang="en-US" dirty="0"/>
              <a:t>GOALs</a:t>
            </a:r>
          </a:p>
        </p:txBody>
      </p:sp>
      <p:pic>
        <p:nvPicPr>
          <p:cNvPr id="10" name="Picture 9">
            <a:extLst>
              <a:ext uri="{FF2B5EF4-FFF2-40B4-BE49-F238E27FC236}">
                <a16:creationId xmlns:a16="http://schemas.microsoft.com/office/drawing/2014/main" id="{870BA710-D9E3-1127-F6A1-0B662B5659CF}"/>
              </a:ext>
            </a:extLst>
          </p:cNvPr>
          <p:cNvPicPr>
            <a:picLocks noChangeAspect="1"/>
          </p:cNvPicPr>
          <p:nvPr/>
        </p:nvPicPr>
        <p:blipFill>
          <a:blip r:embed="rId3"/>
          <a:stretch>
            <a:fillRect/>
          </a:stretch>
        </p:blipFill>
        <p:spPr>
          <a:xfrm>
            <a:off x="6011824" y="4648781"/>
            <a:ext cx="700550" cy="546583"/>
          </a:xfrm>
          <a:prstGeom prst="rect">
            <a:avLst/>
          </a:prstGeom>
        </p:spPr>
      </p:pic>
      <p:pic>
        <p:nvPicPr>
          <p:cNvPr id="11" name="Picture 10">
            <a:extLst>
              <a:ext uri="{FF2B5EF4-FFF2-40B4-BE49-F238E27FC236}">
                <a16:creationId xmlns:a16="http://schemas.microsoft.com/office/drawing/2014/main" id="{9B824D9E-7555-5C78-D032-A14907D2C9B3}"/>
              </a:ext>
            </a:extLst>
          </p:cNvPr>
          <p:cNvPicPr>
            <a:picLocks noChangeAspect="1"/>
          </p:cNvPicPr>
          <p:nvPr/>
        </p:nvPicPr>
        <p:blipFill>
          <a:blip r:embed="rId3"/>
          <a:stretch>
            <a:fillRect/>
          </a:stretch>
        </p:blipFill>
        <p:spPr>
          <a:xfrm>
            <a:off x="6196899" y="3836428"/>
            <a:ext cx="700550" cy="546583"/>
          </a:xfrm>
          <a:prstGeom prst="rect">
            <a:avLst/>
          </a:prstGeom>
        </p:spPr>
      </p:pic>
      <p:pic>
        <p:nvPicPr>
          <p:cNvPr id="12" name="Picture 11">
            <a:extLst>
              <a:ext uri="{FF2B5EF4-FFF2-40B4-BE49-F238E27FC236}">
                <a16:creationId xmlns:a16="http://schemas.microsoft.com/office/drawing/2014/main" id="{3EF7F526-7E5B-0481-9073-4EC67FB2B172}"/>
              </a:ext>
            </a:extLst>
          </p:cNvPr>
          <p:cNvPicPr>
            <a:picLocks noChangeAspect="1"/>
          </p:cNvPicPr>
          <p:nvPr/>
        </p:nvPicPr>
        <p:blipFill>
          <a:blip r:embed="rId3"/>
          <a:stretch>
            <a:fillRect/>
          </a:stretch>
        </p:blipFill>
        <p:spPr>
          <a:xfrm>
            <a:off x="5989565" y="3036032"/>
            <a:ext cx="663803" cy="517912"/>
          </a:xfrm>
          <a:prstGeom prst="rect">
            <a:avLst/>
          </a:prstGeom>
        </p:spPr>
      </p:pic>
      <p:pic>
        <p:nvPicPr>
          <p:cNvPr id="18" name="Picture 17">
            <a:extLst>
              <a:ext uri="{FF2B5EF4-FFF2-40B4-BE49-F238E27FC236}">
                <a16:creationId xmlns:a16="http://schemas.microsoft.com/office/drawing/2014/main" id="{18A8038B-08A0-B72E-25E9-FCD7F75B0A60}"/>
              </a:ext>
            </a:extLst>
          </p:cNvPr>
          <p:cNvPicPr>
            <a:picLocks noChangeAspect="1"/>
          </p:cNvPicPr>
          <p:nvPr/>
        </p:nvPicPr>
        <p:blipFill>
          <a:blip r:embed="rId4"/>
          <a:stretch>
            <a:fillRect/>
          </a:stretch>
        </p:blipFill>
        <p:spPr>
          <a:xfrm>
            <a:off x="6362099" y="2221758"/>
            <a:ext cx="2954285" cy="241426"/>
          </a:xfrm>
          <a:prstGeom prst="rect">
            <a:avLst/>
          </a:prstGeom>
        </p:spPr>
      </p:pic>
      <p:pic>
        <p:nvPicPr>
          <p:cNvPr id="21" name="Picture 20">
            <a:extLst>
              <a:ext uri="{FF2B5EF4-FFF2-40B4-BE49-F238E27FC236}">
                <a16:creationId xmlns:a16="http://schemas.microsoft.com/office/drawing/2014/main" id="{E3CF8C44-D0D2-9589-AD15-8F34C2D64F91}"/>
              </a:ext>
            </a:extLst>
          </p:cNvPr>
          <p:cNvPicPr>
            <a:picLocks noChangeAspect="1"/>
          </p:cNvPicPr>
          <p:nvPr/>
        </p:nvPicPr>
        <p:blipFill>
          <a:blip r:embed="rId5"/>
          <a:stretch>
            <a:fillRect/>
          </a:stretch>
        </p:blipFill>
        <p:spPr>
          <a:xfrm>
            <a:off x="6721559" y="2991366"/>
            <a:ext cx="3826368" cy="591247"/>
          </a:xfrm>
          <a:prstGeom prst="rect">
            <a:avLst/>
          </a:prstGeom>
        </p:spPr>
      </p:pic>
      <p:pic>
        <p:nvPicPr>
          <p:cNvPr id="22" name="Picture 21">
            <a:extLst>
              <a:ext uri="{FF2B5EF4-FFF2-40B4-BE49-F238E27FC236}">
                <a16:creationId xmlns:a16="http://schemas.microsoft.com/office/drawing/2014/main" id="{5E5A6D3F-62F9-DEA5-ED58-99813D50663C}"/>
              </a:ext>
            </a:extLst>
          </p:cNvPr>
          <p:cNvPicPr>
            <a:picLocks noChangeAspect="1"/>
          </p:cNvPicPr>
          <p:nvPr/>
        </p:nvPicPr>
        <p:blipFill>
          <a:blip r:embed="rId5"/>
          <a:stretch>
            <a:fillRect/>
          </a:stretch>
        </p:blipFill>
        <p:spPr>
          <a:xfrm>
            <a:off x="6957906" y="3764982"/>
            <a:ext cx="2952712" cy="591246"/>
          </a:xfrm>
          <a:prstGeom prst="rect">
            <a:avLst/>
          </a:prstGeom>
        </p:spPr>
      </p:pic>
      <p:pic>
        <p:nvPicPr>
          <p:cNvPr id="23" name="Picture 22">
            <a:extLst>
              <a:ext uri="{FF2B5EF4-FFF2-40B4-BE49-F238E27FC236}">
                <a16:creationId xmlns:a16="http://schemas.microsoft.com/office/drawing/2014/main" id="{1BF8FD43-A436-DA4D-8588-6BFEE2173831}"/>
              </a:ext>
            </a:extLst>
          </p:cNvPr>
          <p:cNvPicPr>
            <a:picLocks noChangeAspect="1"/>
          </p:cNvPicPr>
          <p:nvPr/>
        </p:nvPicPr>
        <p:blipFill>
          <a:blip r:embed="rId5"/>
          <a:stretch>
            <a:fillRect/>
          </a:stretch>
        </p:blipFill>
        <p:spPr>
          <a:xfrm>
            <a:off x="6755271" y="4541033"/>
            <a:ext cx="3641467" cy="591246"/>
          </a:xfrm>
          <a:prstGeom prst="rect">
            <a:avLst/>
          </a:prstGeom>
        </p:spPr>
      </p:pic>
      <p:pic>
        <p:nvPicPr>
          <p:cNvPr id="26" name="Picture 25">
            <a:extLst>
              <a:ext uri="{FF2B5EF4-FFF2-40B4-BE49-F238E27FC236}">
                <a16:creationId xmlns:a16="http://schemas.microsoft.com/office/drawing/2014/main" id="{49D15661-DF8A-26D7-1F97-DB3C1505C623}"/>
              </a:ext>
            </a:extLst>
          </p:cNvPr>
          <p:cNvPicPr>
            <a:picLocks noChangeAspect="1"/>
          </p:cNvPicPr>
          <p:nvPr/>
        </p:nvPicPr>
        <p:blipFill>
          <a:blip r:embed="rId6"/>
          <a:stretch>
            <a:fillRect/>
          </a:stretch>
        </p:blipFill>
        <p:spPr>
          <a:xfrm>
            <a:off x="6339839" y="5353691"/>
            <a:ext cx="3792451" cy="591246"/>
          </a:xfrm>
          <a:prstGeom prst="rect">
            <a:avLst/>
          </a:prstGeom>
        </p:spPr>
      </p:pic>
      <p:sp>
        <p:nvSpPr>
          <p:cNvPr id="27" name="TextBox 26">
            <a:extLst>
              <a:ext uri="{FF2B5EF4-FFF2-40B4-BE49-F238E27FC236}">
                <a16:creationId xmlns:a16="http://schemas.microsoft.com/office/drawing/2014/main" id="{5FBBB0C2-FBE7-21DD-693F-BB6E91E1AAEA}"/>
              </a:ext>
            </a:extLst>
          </p:cNvPr>
          <p:cNvSpPr txBox="1"/>
          <p:nvPr/>
        </p:nvSpPr>
        <p:spPr>
          <a:xfrm>
            <a:off x="6755272" y="3121513"/>
            <a:ext cx="4499571" cy="461665"/>
          </a:xfrm>
          <a:prstGeom prst="rect">
            <a:avLst/>
          </a:prstGeom>
          <a:noFill/>
        </p:spPr>
        <p:txBody>
          <a:bodyPr wrap="square" rtlCol="0">
            <a:spAutoFit/>
          </a:bodyPr>
          <a:lstStyle/>
          <a:p>
            <a:r>
              <a:rPr lang="en-US" sz="1200" b="1" dirty="0">
                <a:solidFill>
                  <a:schemeClr val="bg1"/>
                </a:solidFill>
              </a:rPr>
              <a:t>Analyze KPI impacting sales – Discounts</a:t>
            </a:r>
          </a:p>
          <a:p>
            <a:r>
              <a:rPr lang="en-US" sz="1200" dirty="0">
                <a:solidFill>
                  <a:schemeClr val="bg1"/>
                </a:solidFill>
              </a:rPr>
              <a:t>Understand how discounts impact sales value</a:t>
            </a:r>
          </a:p>
        </p:txBody>
      </p:sp>
      <p:sp>
        <p:nvSpPr>
          <p:cNvPr id="28" name="TextBox 27">
            <a:extLst>
              <a:ext uri="{FF2B5EF4-FFF2-40B4-BE49-F238E27FC236}">
                <a16:creationId xmlns:a16="http://schemas.microsoft.com/office/drawing/2014/main" id="{AFD55D00-2BD6-9FB5-C2E9-A2D2F800BDE4}"/>
              </a:ext>
            </a:extLst>
          </p:cNvPr>
          <p:cNvSpPr txBox="1"/>
          <p:nvPr/>
        </p:nvSpPr>
        <p:spPr>
          <a:xfrm>
            <a:off x="6897449" y="3898974"/>
            <a:ext cx="4499571" cy="646331"/>
          </a:xfrm>
          <a:prstGeom prst="rect">
            <a:avLst/>
          </a:prstGeom>
          <a:noFill/>
        </p:spPr>
        <p:txBody>
          <a:bodyPr wrap="square" rtlCol="0">
            <a:spAutoFit/>
          </a:bodyPr>
          <a:lstStyle/>
          <a:p>
            <a:r>
              <a:rPr lang="en-US" sz="1200" b="1" dirty="0">
                <a:solidFill>
                  <a:schemeClr val="bg1"/>
                </a:solidFill>
              </a:rPr>
              <a:t>Analyze KPI for customer categories</a:t>
            </a:r>
          </a:p>
          <a:p>
            <a:r>
              <a:rPr lang="en-US" sz="1200" dirty="0">
                <a:solidFill>
                  <a:schemeClr val="bg1"/>
                </a:solidFill>
              </a:rPr>
              <a:t>Understand customers segmentation based on purchasing behavior</a:t>
            </a:r>
          </a:p>
        </p:txBody>
      </p:sp>
      <p:sp>
        <p:nvSpPr>
          <p:cNvPr id="29" name="TextBox 28">
            <a:extLst>
              <a:ext uri="{FF2B5EF4-FFF2-40B4-BE49-F238E27FC236}">
                <a16:creationId xmlns:a16="http://schemas.microsoft.com/office/drawing/2014/main" id="{21656967-DD4D-AF8B-56E7-3525C6265ED3}"/>
              </a:ext>
            </a:extLst>
          </p:cNvPr>
          <p:cNvSpPr txBox="1"/>
          <p:nvPr/>
        </p:nvSpPr>
        <p:spPr>
          <a:xfrm>
            <a:off x="6720302" y="4759985"/>
            <a:ext cx="4499571" cy="461665"/>
          </a:xfrm>
          <a:prstGeom prst="rect">
            <a:avLst/>
          </a:prstGeom>
          <a:noFill/>
        </p:spPr>
        <p:txBody>
          <a:bodyPr wrap="square" rtlCol="0">
            <a:spAutoFit/>
          </a:bodyPr>
          <a:lstStyle/>
          <a:p>
            <a:r>
              <a:rPr lang="en-US" sz="1200" b="1" dirty="0">
                <a:solidFill>
                  <a:schemeClr val="bg1"/>
                </a:solidFill>
              </a:rPr>
              <a:t>Analyze KPI impacting sales – Location</a:t>
            </a:r>
          </a:p>
          <a:p>
            <a:r>
              <a:rPr lang="en-US" sz="1200" dirty="0">
                <a:solidFill>
                  <a:schemeClr val="bg1"/>
                </a:solidFill>
              </a:rPr>
              <a:t>Understand how order pattern varies per location</a:t>
            </a:r>
          </a:p>
        </p:txBody>
      </p:sp>
      <p:sp>
        <p:nvSpPr>
          <p:cNvPr id="30" name="TextBox 29">
            <a:extLst>
              <a:ext uri="{FF2B5EF4-FFF2-40B4-BE49-F238E27FC236}">
                <a16:creationId xmlns:a16="http://schemas.microsoft.com/office/drawing/2014/main" id="{5912EEA5-645E-6194-FCCB-903452EBF39E}"/>
              </a:ext>
            </a:extLst>
          </p:cNvPr>
          <p:cNvSpPr txBox="1"/>
          <p:nvPr/>
        </p:nvSpPr>
        <p:spPr>
          <a:xfrm>
            <a:off x="6339839" y="5510360"/>
            <a:ext cx="4499571" cy="461665"/>
          </a:xfrm>
          <a:prstGeom prst="rect">
            <a:avLst/>
          </a:prstGeom>
          <a:noFill/>
        </p:spPr>
        <p:txBody>
          <a:bodyPr wrap="square" rtlCol="0">
            <a:spAutoFit/>
          </a:bodyPr>
          <a:lstStyle/>
          <a:p>
            <a:r>
              <a:rPr lang="en-US" sz="1200" b="1" dirty="0">
                <a:solidFill>
                  <a:schemeClr val="bg1"/>
                </a:solidFill>
              </a:rPr>
              <a:t>Analyze KPI impacting sales – Category</a:t>
            </a:r>
          </a:p>
          <a:p>
            <a:r>
              <a:rPr lang="en-US" sz="1200" dirty="0">
                <a:solidFill>
                  <a:schemeClr val="bg1"/>
                </a:solidFill>
              </a:rPr>
              <a:t>Understand the top selling categories/products</a:t>
            </a:r>
          </a:p>
        </p:txBody>
      </p:sp>
      <p:pic>
        <p:nvPicPr>
          <p:cNvPr id="34" name="Picture 33">
            <a:extLst>
              <a:ext uri="{FF2B5EF4-FFF2-40B4-BE49-F238E27FC236}">
                <a16:creationId xmlns:a16="http://schemas.microsoft.com/office/drawing/2014/main" id="{C0D2B740-9767-841B-9E1A-D58D1BDFE2A4}"/>
              </a:ext>
            </a:extLst>
          </p:cNvPr>
          <p:cNvPicPr>
            <a:picLocks noChangeAspect="1"/>
          </p:cNvPicPr>
          <p:nvPr/>
        </p:nvPicPr>
        <p:blipFill>
          <a:blip r:embed="rId7"/>
          <a:stretch>
            <a:fillRect/>
          </a:stretch>
        </p:blipFill>
        <p:spPr>
          <a:xfrm>
            <a:off x="6403226" y="2377490"/>
            <a:ext cx="3993513" cy="416925"/>
          </a:xfrm>
          <a:prstGeom prst="rect">
            <a:avLst/>
          </a:prstGeom>
        </p:spPr>
      </p:pic>
      <p:sp>
        <p:nvSpPr>
          <p:cNvPr id="19" name="TextBox 18">
            <a:extLst>
              <a:ext uri="{FF2B5EF4-FFF2-40B4-BE49-F238E27FC236}">
                <a16:creationId xmlns:a16="http://schemas.microsoft.com/office/drawing/2014/main" id="{5CCB5C3D-1456-9D3D-763C-AE6E65980D9E}"/>
              </a:ext>
            </a:extLst>
          </p:cNvPr>
          <p:cNvSpPr txBox="1"/>
          <p:nvPr/>
        </p:nvSpPr>
        <p:spPr>
          <a:xfrm>
            <a:off x="6362098" y="2260702"/>
            <a:ext cx="4185829" cy="646331"/>
          </a:xfrm>
          <a:prstGeom prst="rect">
            <a:avLst/>
          </a:prstGeom>
          <a:gradFill flip="none" rotWithShape="1">
            <a:gsLst>
              <a:gs pos="0">
                <a:schemeClr val="tx1">
                  <a:shade val="30000"/>
                  <a:satMod val="115000"/>
                </a:schemeClr>
              </a:gs>
              <a:gs pos="0">
                <a:schemeClr val="tx1">
                  <a:shade val="67500"/>
                  <a:satMod val="115000"/>
                </a:schemeClr>
              </a:gs>
              <a:gs pos="100000">
                <a:schemeClr val="tx1">
                  <a:shade val="100000"/>
                  <a:satMod val="115000"/>
                </a:schemeClr>
              </a:gs>
            </a:gsLst>
            <a:lin ang="5400000" scaled="1"/>
            <a:tileRect/>
          </a:gradFill>
        </p:spPr>
        <p:txBody>
          <a:bodyPr wrap="square" rtlCol="0">
            <a:spAutoFit/>
          </a:bodyPr>
          <a:lstStyle/>
          <a:p>
            <a:r>
              <a:rPr lang="en-US" sz="1200" b="1" dirty="0">
                <a:solidFill>
                  <a:schemeClr val="bg1"/>
                </a:solidFill>
              </a:rPr>
              <a:t>Analyze 2022 sales for patterns</a:t>
            </a:r>
            <a:br>
              <a:rPr lang="en-US" sz="1200" b="1" dirty="0">
                <a:solidFill>
                  <a:schemeClr val="bg1"/>
                </a:solidFill>
              </a:rPr>
            </a:br>
            <a:r>
              <a:rPr lang="en-US" sz="1200" dirty="0">
                <a:solidFill>
                  <a:schemeClr val="bg1"/>
                </a:solidFill>
              </a:rPr>
              <a:t>Understand sales peak, slump, monthly trends for the complete year</a:t>
            </a:r>
            <a:endParaRPr lang="en-US" sz="1200" b="1" dirty="0">
              <a:solidFill>
                <a:schemeClr val="bg1"/>
              </a:solidFill>
            </a:endParaRPr>
          </a:p>
        </p:txBody>
      </p:sp>
    </p:spTree>
    <p:extLst>
      <p:ext uri="{BB962C8B-B14F-4D97-AF65-F5344CB8AC3E}">
        <p14:creationId xmlns:p14="http://schemas.microsoft.com/office/powerpoint/2010/main" val="7339402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0AA512-14D9-1E42-6129-1AF5EE0B7376}"/>
              </a:ext>
            </a:extLst>
          </p:cNvPr>
          <p:cNvSpPr>
            <a:spLocks noGrp="1"/>
          </p:cNvSpPr>
          <p:nvPr>
            <p:ph type="title"/>
          </p:nvPr>
        </p:nvSpPr>
        <p:spPr>
          <a:xfrm>
            <a:off x="403761" y="531387"/>
            <a:ext cx="10651093" cy="465239"/>
          </a:xfrm>
        </p:spPr>
        <p:txBody>
          <a:bodyPr>
            <a:normAutofit fontScale="90000"/>
          </a:bodyPr>
          <a:lstStyle/>
          <a:p>
            <a:r>
              <a:rPr lang="en-US" sz="3100" dirty="0"/>
              <a:t>DATA SET </a:t>
            </a:r>
            <a:br>
              <a:rPr lang="en-US" dirty="0"/>
            </a:br>
            <a:endParaRPr lang="en-US" sz="1800" dirty="0"/>
          </a:p>
        </p:txBody>
      </p:sp>
      <p:pic>
        <p:nvPicPr>
          <p:cNvPr id="5" name="Content Placeholder 4" descr="A screenshot of a computer&#10;&#10;Description automatically generated">
            <a:extLst>
              <a:ext uri="{FF2B5EF4-FFF2-40B4-BE49-F238E27FC236}">
                <a16:creationId xmlns:a16="http://schemas.microsoft.com/office/drawing/2014/main" id="{36678913-1A7B-EB78-1631-AC45FC56CDFA}"/>
              </a:ext>
            </a:extLst>
          </p:cNvPr>
          <p:cNvPicPr>
            <a:picLocks noGrp="1" noChangeAspect="1"/>
          </p:cNvPicPr>
          <p:nvPr>
            <p:ph idx="1"/>
          </p:nvPr>
        </p:nvPicPr>
        <p:blipFill>
          <a:blip r:embed="rId2"/>
          <a:stretch>
            <a:fillRect/>
          </a:stretch>
        </p:blipFill>
        <p:spPr>
          <a:xfrm>
            <a:off x="185853" y="2291885"/>
            <a:ext cx="11820293" cy="4195366"/>
          </a:xfrm>
        </p:spPr>
      </p:pic>
      <p:cxnSp>
        <p:nvCxnSpPr>
          <p:cNvPr id="3" name="Straight Arrow Connector 2">
            <a:extLst>
              <a:ext uri="{FF2B5EF4-FFF2-40B4-BE49-F238E27FC236}">
                <a16:creationId xmlns:a16="http://schemas.microsoft.com/office/drawing/2014/main" id="{92A26580-63ED-4B68-2D8A-D8E1AA407C95}"/>
              </a:ext>
            </a:extLst>
          </p:cNvPr>
          <p:cNvCxnSpPr/>
          <p:nvPr/>
        </p:nvCxnSpPr>
        <p:spPr>
          <a:xfrm>
            <a:off x="504548" y="915140"/>
            <a:ext cx="11212495" cy="26632"/>
          </a:xfrm>
          <a:prstGeom prst="straightConnector1">
            <a:avLst/>
          </a:prstGeom>
        </p:spPr>
        <p:style>
          <a:lnRef idx="3">
            <a:schemeClr val="accent1"/>
          </a:lnRef>
          <a:fillRef idx="0">
            <a:schemeClr val="accent1"/>
          </a:fillRef>
          <a:effectRef idx="2">
            <a:schemeClr val="accent1"/>
          </a:effectRef>
          <a:fontRef idx="minor">
            <a:schemeClr val="tx1"/>
          </a:fontRef>
        </p:style>
      </p:cxnSp>
      <p:sp>
        <p:nvSpPr>
          <p:cNvPr id="4" name="TextBox 3">
            <a:extLst>
              <a:ext uri="{FF2B5EF4-FFF2-40B4-BE49-F238E27FC236}">
                <a16:creationId xmlns:a16="http://schemas.microsoft.com/office/drawing/2014/main" id="{60516BFC-7ACC-426B-5F01-FA7CDC503165}"/>
              </a:ext>
            </a:extLst>
          </p:cNvPr>
          <p:cNvSpPr txBox="1"/>
          <p:nvPr/>
        </p:nvSpPr>
        <p:spPr>
          <a:xfrm>
            <a:off x="488165" y="1112010"/>
            <a:ext cx="11212495" cy="923330"/>
          </a:xfrm>
          <a:prstGeom prst="rect">
            <a:avLst/>
          </a:prstGeom>
          <a:noFill/>
        </p:spPr>
        <p:txBody>
          <a:bodyPr wrap="square" rtlCol="0">
            <a:spAutoFit/>
          </a:bodyPr>
          <a:lstStyle/>
          <a:p>
            <a:pPr marL="285750" indent="-285750">
              <a:buFont typeface="Wingdings" pitchFamily="2" charset="2"/>
              <a:buChar char="Ø"/>
            </a:pPr>
            <a:r>
              <a:rPr lang="en-US" dirty="0">
                <a:latin typeface="Calibri" panose="020F0502020204030204" pitchFamily="34" charset="0"/>
                <a:cs typeface="Calibri" panose="020F0502020204030204" pitchFamily="34" charset="0"/>
              </a:rPr>
              <a:t>We have utilized an E-Commerce sales dataset for the year 2022 available on Kaggle for the purpose of this project.</a:t>
            </a:r>
          </a:p>
          <a:p>
            <a:pPr marL="285750" indent="-285750">
              <a:buFont typeface="Wingdings" pitchFamily="2" charset="2"/>
              <a:buChar char="Ø"/>
            </a:pPr>
            <a:r>
              <a:rPr lang="en-US" dirty="0">
                <a:latin typeface="Calibri" panose="020F0502020204030204" pitchFamily="34" charset="0"/>
                <a:cs typeface="Calibri" panose="020F0502020204030204" pitchFamily="34" charset="0"/>
              </a:rPr>
              <a:t>This initial dataset was not usable readily. It has missing Order Id’s </a:t>
            </a:r>
            <a:r>
              <a:rPr lang="en-US" dirty="0" err="1">
                <a:latin typeface="Calibri" panose="020F0502020204030204" pitchFamily="34" charset="0"/>
                <a:cs typeface="Calibri" panose="020F0502020204030204" pitchFamily="34" charset="0"/>
              </a:rPr>
              <a:t>etc</a:t>
            </a:r>
            <a:r>
              <a:rPr lang="en-US" dirty="0">
                <a:latin typeface="Calibri" panose="020F0502020204030204" pitchFamily="34" charset="0"/>
                <a:cs typeface="Calibri" panose="020F0502020204030204" pitchFamily="34" charset="0"/>
              </a:rPr>
              <a:t>, special characters, inconsistent date formatting. In order to overcome these we had to perform data pre-processing.</a:t>
            </a:r>
          </a:p>
        </p:txBody>
      </p:sp>
      <p:pic>
        <p:nvPicPr>
          <p:cNvPr id="8" name="Picture 7" descr="A blue text on a black background&#10;&#10;Description automatically generated">
            <a:extLst>
              <a:ext uri="{FF2B5EF4-FFF2-40B4-BE49-F238E27FC236}">
                <a16:creationId xmlns:a16="http://schemas.microsoft.com/office/drawing/2014/main" id="{164DB8A9-96CF-289B-8D2A-09D17585D744}"/>
              </a:ext>
            </a:extLst>
          </p:cNvPr>
          <p:cNvPicPr>
            <a:picLocks noChangeAspect="1"/>
          </p:cNvPicPr>
          <p:nvPr/>
        </p:nvPicPr>
        <p:blipFill>
          <a:blip r:embed="rId3"/>
          <a:stretch>
            <a:fillRect/>
          </a:stretch>
        </p:blipFill>
        <p:spPr>
          <a:xfrm>
            <a:off x="9693508" y="110858"/>
            <a:ext cx="2383263" cy="856532"/>
          </a:xfrm>
          <a:prstGeom prst="rect">
            <a:avLst/>
          </a:prstGeom>
        </p:spPr>
      </p:pic>
    </p:spTree>
    <p:extLst>
      <p:ext uri="{BB962C8B-B14F-4D97-AF65-F5344CB8AC3E}">
        <p14:creationId xmlns:p14="http://schemas.microsoft.com/office/powerpoint/2010/main" val="40308936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2BBC4A-1970-58D6-355B-67D414BC7CA7}"/>
              </a:ext>
            </a:extLst>
          </p:cNvPr>
          <p:cNvSpPr>
            <a:spLocks noGrp="1"/>
          </p:cNvSpPr>
          <p:nvPr>
            <p:ph type="title"/>
          </p:nvPr>
        </p:nvSpPr>
        <p:spPr>
          <a:xfrm>
            <a:off x="468682" y="485251"/>
            <a:ext cx="10653410" cy="640627"/>
          </a:xfrm>
        </p:spPr>
        <p:txBody>
          <a:bodyPr>
            <a:normAutofit fontScale="90000"/>
          </a:bodyPr>
          <a:lstStyle/>
          <a:p>
            <a:r>
              <a:rPr lang="en-US" dirty="0"/>
              <a:t>TECH STACK</a:t>
            </a:r>
            <a:br>
              <a:rPr lang="en-US" dirty="0"/>
            </a:br>
            <a:br>
              <a:rPr lang="en-US" dirty="0"/>
            </a:br>
            <a:endParaRPr lang="en-US" dirty="0"/>
          </a:p>
        </p:txBody>
      </p:sp>
      <p:pic>
        <p:nvPicPr>
          <p:cNvPr id="9" name="Content Placeholder 8">
            <a:extLst>
              <a:ext uri="{FF2B5EF4-FFF2-40B4-BE49-F238E27FC236}">
                <a16:creationId xmlns:a16="http://schemas.microsoft.com/office/drawing/2014/main" id="{88D79CFD-3FFC-F465-5751-93D838ED77B5}"/>
              </a:ext>
            </a:extLst>
          </p:cNvPr>
          <p:cNvPicPr>
            <a:picLocks noGrp="1" noChangeAspect="1"/>
          </p:cNvPicPr>
          <p:nvPr>
            <p:ph idx="1"/>
          </p:nvPr>
        </p:nvPicPr>
        <p:blipFill>
          <a:blip r:embed="rId2"/>
          <a:stretch>
            <a:fillRect/>
          </a:stretch>
        </p:blipFill>
        <p:spPr>
          <a:xfrm>
            <a:off x="4365384" y="1736683"/>
            <a:ext cx="2933018" cy="865808"/>
          </a:xfrm>
        </p:spPr>
      </p:pic>
      <p:pic>
        <p:nvPicPr>
          <p:cNvPr id="13" name="Picture 12">
            <a:extLst>
              <a:ext uri="{FF2B5EF4-FFF2-40B4-BE49-F238E27FC236}">
                <a16:creationId xmlns:a16="http://schemas.microsoft.com/office/drawing/2014/main" id="{D0368C77-A9C1-0093-DA17-C9BC831EB2FD}"/>
              </a:ext>
            </a:extLst>
          </p:cNvPr>
          <p:cNvPicPr>
            <a:picLocks noChangeAspect="1"/>
          </p:cNvPicPr>
          <p:nvPr/>
        </p:nvPicPr>
        <p:blipFill>
          <a:blip r:embed="rId3"/>
          <a:stretch>
            <a:fillRect/>
          </a:stretch>
        </p:blipFill>
        <p:spPr>
          <a:xfrm>
            <a:off x="9245938" y="1425646"/>
            <a:ext cx="1387267" cy="1374354"/>
          </a:xfrm>
          <a:prstGeom prst="rect">
            <a:avLst/>
          </a:prstGeom>
        </p:spPr>
      </p:pic>
      <p:sp>
        <p:nvSpPr>
          <p:cNvPr id="14" name="TextBox 13">
            <a:extLst>
              <a:ext uri="{FF2B5EF4-FFF2-40B4-BE49-F238E27FC236}">
                <a16:creationId xmlns:a16="http://schemas.microsoft.com/office/drawing/2014/main" id="{5E54B80A-F398-9AFE-DC05-689973AECCED}"/>
              </a:ext>
            </a:extLst>
          </p:cNvPr>
          <p:cNvSpPr txBox="1"/>
          <p:nvPr/>
        </p:nvSpPr>
        <p:spPr>
          <a:xfrm>
            <a:off x="4568191" y="2760577"/>
            <a:ext cx="3003836" cy="369332"/>
          </a:xfrm>
          <a:prstGeom prst="rect">
            <a:avLst/>
          </a:prstGeom>
          <a:noFill/>
        </p:spPr>
        <p:txBody>
          <a:bodyPr wrap="none" lIns="91440" tIns="45720" rIns="91440" bIns="45720" rtlCol="0" anchor="t">
            <a:spAutoFit/>
          </a:bodyPr>
          <a:lstStyle/>
          <a:p>
            <a:r>
              <a:rPr lang="en-US" b="1" dirty="0"/>
              <a:t>Snowflake Datawarehouse</a:t>
            </a:r>
          </a:p>
        </p:txBody>
      </p:sp>
      <p:sp>
        <p:nvSpPr>
          <p:cNvPr id="15" name="TextBox 14">
            <a:extLst>
              <a:ext uri="{FF2B5EF4-FFF2-40B4-BE49-F238E27FC236}">
                <a16:creationId xmlns:a16="http://schemas.microsoft.com/office/drawing/2014/main" id="{24AE2A68-AA8E-F646-52F9-9F4221674A4D}"/>
              </a:ext>
            </a:extLst>
          </p:cNvPr>
          <p:cNvSpPr txBox="1"/>
          <p:nvPr/>
        </p:nvSpPr>
        <p:spPr>
          <a:xfrm>
            <a:off x="8689553" y="2800000"/>
            <a:ext cx="2757747" cy="369332"/>
          </a:xfrm>
          <a:prstGeom prst="rect">
            <a:avLst/>
          </a:prstGeom>
          <a:noFill/>
        </p:spPr>
        <p:txBody>
          <a:bodyPr wrap="square" lIns="91440" tIns="45720" rIns="91440" bIns="45720" rtlCol="0" anchor="t">
            <a:spAutoFit/>
          </a:bodyPr>
          <a:lstStyle/>
          <a:p>
            <a:r>
              <a:rPr lang="en-US" b="1" dirty="0"/>
              <a:t>Power BI Visualization</a:t>
            </a:r>
          </a:p>
        </p:txBody>
      </p:sp>
      <p:sp>
        <p:nvSpPr>
          <p:cNvPr id="3" name="TextBox 2">
            <a:extLst>
              <a:ext uri="{FF2B5EF4-FFF2-40B4-BE49-F238E27FC236}">
                <a16:creationId xmlns:a16="http://schemas.microsoft.com/office/drawing/2014/main" id="{A41EBC0B-4479-9D3B-9286-7B9276321019}"/>
              </a:ext>
            </a:extLst>
          </p:cNvPr>
          <p:cNvSpPr txBox="1"/>
          <p:nvPr/>
        </p:nvSpPr>
        <p:spPr>
          <a:xfrm>
            <a:off x="4417825" y="3329412"/>
            <a:ext cx="3773507" cy="31393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pitchFamily="2" charset="2"/>
              <a:buChar char="ü"/>
            </a:pPr>
            <a:r>
              <a:rPr lang="en-GB" dirty="0">
                <a:latin typeface="Calibri" panose="020F0502020204030204" pitchFamily="34" charset="0"/>
                <a:cs typeface="Calibri" panose="020F0502020204030204" pitchFamily="34" charset="0"/>
              </a:rPr>
              <a:t>Snowflake operates as a cloud-based service, eliminating the need for software installation or setup on local machines.</a:t>
            </a:r>
          </a:p>
          <a:p>
            <a:pPr marL="285750" indent="-285750">
              <a:buFont typeface="Wingdings" pitchFamily="2" charset="2"/>
              <a:buChar char="ü"/>
            </a:pPr>
            <a:r>
              <a:rPr lang="en-GB" dirty="0">
                <a:latin typeface="Calibri" panose="020F0502020204030204" pitchFamily="34" charset="0"/>
                <a:cs typeface="Calibri" panose="020F0502020204030204" pitchFamily="34" charset="0"/>
              </a:rPr>
              <a:t>Allows collaboration for multiple users.</a:t>
            </a:r>
          </a:p>
          <a:p>
            <a:pPr marL="285750" indent="-285750">
              <a:buFont typeface="Wingdings" pitchFamily="2" charset="2"/>
              <a:buChar char="ü"/>
            </a:pPr>
            <a:r>
              <a:rPr lang="en-GB" dirty="0">
                <a:latin typeface="Calibri" panose="020F0502020204030204" pitchFamily="34" charset="0"/>
                <a:cs typeface="Calibri" panose="020F0502020204030204" pitchFamily="34" charset="0"/>
              </a:rPr>
              <a:t>Provides ability to store and query large relational datasets</a:t>
            </a:r>
          </a:p>
          <a:p>
            <a:pPr marL="285750" indent="-285750">
              <a:buFont typeface="Wingdings" pitchFamily="2" charset="2"/>
              <a:buChar char="ü"/>
            </a:pPr>
            <a:r>
              <a:rPr lang="en-GB" dirty="0">
                <a:latin typeface="Calibri" panose="020F0502020204030204" pitchFamily="34" charset="0"/>
                <a:cs typeface="Calibri" panose="020F0502020204030204" pitchFamily="34" charset="0"/>
              </a:rPr>
              <a:t>Column oriented data store – Efficient with storage &amp; analytical queries</a:t>
            </a:r>
          </a:p>
        </p:txBody>
      </p:sp>
      <p:sp>
        <p:nvSpPr>
          <p:cNvPr id="4" name="TextBox 3">
            <a:extLst>
              <a:ext uri="{FF2B5EF4-FFF2-40B4-BE49-F238E27FC236}">
                <a16:creationId xmlns:a16="http://schemas.microsoft.com/office/drawing/2014/main" id="{91D89576-F577-0D06-DA15-76DB32B45717}"/>
              </a:ext>
            </a:extLst>
          </p:cNvPr>
          <p:cNvSpPr txBox="1"/>
          <p:nvPr/>
        </p:nvSpPr>
        <p:spPr>
          <a:xfrm>
            <a:off x="8689552" y="3329412"/>
            <a:ext cx="2757747"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pitchFamily="2" charset="2"/>
              <a:buChar char="ü"/>
            </a:pPr>
            <a:r>
              <a:rPr lang="en-GB" dirty="0">
                <a:latin typeface="Calibri" panose="020F0502020204030204" pitchFamily="34" charset="0"/>
                <a:cs typeface="Calibri" panose="020F0502020204030204" pitchFamily="34" charset="0"/>
              </a:rPr>
              <a:t>Used to visualize the data from Snowflake</a:t>
            </a:r>
          </a:p>
          <a:p>
            <a:pPr marL="285750" indent="-285750">
              <a:buFont typeface="Wingdings" pitchFamily="2" charset="2"/>
              <a:buChar char="ü"/>
            </a:pPr>
            <a:r>
              <a:rPr lang="en-GB" dirty="0">
                <a:latin typeface="Calibri" panose="020F0502020204030204" pitchFamily="34" charset="0"/>
                <a:cs typeface="Calibri" panose="020F0502020204030204" pitchFamily="34" charset="0"/>
              </a:rPr>
              <a:t>Provides ability to drill down the dataset at different granularity or dimension as required by Business users</a:t>
            </a:r>
          </a:p>
        </p:txBody>
      </p:sp>
      <p:cxnSp>
        <p:nvCxnSpPr>
          <p:cNvPr id="5" name="Straight Arrow Connector 4">
            <a:extLst>
              <a:ext uri="{FF2B5EF4-FFF2-40B4-BE49-F238E27FC236}">
                <a16:creationId xmlns:a16="http://schemas.microsoft.com/office/drawing/2014/main" id="{6E7BCFA9-4E58-4938-8520-9F5A2706A059}"/>
              </a:ext>
            </a:extLst>
          </p:cNvPr>
          <p:cNvCxnSpPr>
            <a:cxnSpLocks/>
          </p:cNvCxnSpPr>
          <p:nvPr/>
        </p:nvCxnSpPr>
        <p:spPr>
          <a:xfrm>
            <a:off x="468682" y="623865"/>
            <a:ext cx="10754527" cy="36257"/>
          </a:xfrm>
          <a:prstGeom prst="straightConnector1">
            <a:avLst/>
          </a:prstGeom>
        </p:spPr>
        <p:style>
          <a:lnRef idx="2">
            <a:schemeClr val="accent1"/>
          </a:lnRef>
          <a:fillRef idx="0">
            <a:schemeClr val="accent1"/>
          </a:fillRef>
          <a:effectRef idx="1">
            <a:schemeClr val="accent1"/>
          </a:effectRef>
          <a:fontRef idx="minor">
            <a:schemeClr val="tx1"/>
          </a:fontRef>
        </p:style>
      </p:cxnSp>
      <p:pic>
        <p:nvPicPr>
          <p:cNvPr id="16" name="Picture 15" descr="A group of orange text and a stack of orange objects&#10;&#10;Description automatically generated with medium confidence">
            <a:extLst>
              <a:ext uri="{FF2B5EF4-FFF2-40B4-BE49-F238E27FC236}">
                <a16:creationId xmlns:a16="http://schemas.microsoft.com/office/drawing/2014/main" id="{70AFE008-272E-7AFA-4236-0802714455AA}"/>
              </a:ext>
            </a:extLst>
          </p:cNvPr>
          <p:cNvPicPr>
            <a:picLocks noChangeAspect="1"/>
          </p:cNvPicPr>
          <p:nvPr/>
        </p:nvPicPr>
        <p:blipFill>
          <a:blip r:embed="rId4"/>
          <a:stretch>
            <a:fillRect/>
          </a:stretch>
        </p:blipFill>
        <p:spPr>
          <a:xfrm>
            <a:off x="1250196" y="1736683"/>
            <a:ext cx="1645939" cy="954118"/>
          </a:xfrm>
          <a:prstGeom prst="rect">
            <a:avLst/>
          </a:prstGeom>
        </p:spPr>
      </p:pic>
      <p:sp>
        <p:nvSpPr>
          <p:cNvPr id="6" name="TextBox 5">
            <a:extLst>
              <a:ext uri="{FF2B5EF4-FFF2-40B4-BE49-F238E27FC236}">
                <a16:creationId xmlns:a16="http://schemas.microsoft.com/office/drawing/2014/main" id="{4E5E5A13-9C4D-F714-E833-A9EABD23BAD7}"/>
              </a:ext>
            </a:extLst>
          </p:cNvPr>
          <p:cNvSpPr txBox="1"/>
          <p:nvPr/>
        </p:nvSpPr>
        <p:spPr>
          <a:xfrm>
            <a:off x="1166506" y="2800000"/>
            <a:ext cx="1673856" cy="369332"/>
          </a:xfrm>
          <a:prstGeom prst="rect">
            <a:avLst/>
          </a:prstGeom>
          <a:noFill/>
        </p:spPr>
        <p:txBody>
          <a:bodyPr wrap="none" rtlCol="0">
            <a:spAutoFit/>
          </a:bodyPr>
          <a:lstStyle/>
          <a:p>
            <a:r>
              <a:rPr lang="en-US" b="1" dirty="0"/>
              <a:t>Standard SQL</a:t>
            </a:r>
          </a:p>
        </p:txBody>
      </p:sp>
      <p:sp>
        <p:nvSpPr>
          <p:cNvPr id="7" name="TextBox 6">
            <a:extLst>
              <a:ext uri="{FF2B5EF4-FFF2-40B4-BE49-F238E27FC236}">
                <a16:creationId xmlns:a16="http://schemas.microsoft.com/office/drawing/2014/main" id="{B30BB1E5-9349-9A70-1389-006643F374F1}"/>
              </a:ext>
            </a:extLst>
          </p:cNvPr>
          <p:cNvSpPr txBox="1"/>
          <p:nvPr/>
        </p:nvSpPr>
        <p:spPr>
          <a:xfrm>
            <a:off x="1069908" y="3329412"/>
            <a:ext cx="3079882" cy="1477328"/>
          </a:xfrm>
          <a:prstGeom prst="rect">
            <a:avLst/>
          </a:prstGeom>
          <a:noFill/>
        </p:spPr>
        <p:txBody>
          <a:bodyPr wrap="none" rtlCol="0">
            <a:spAutoFit/>
          </a:bodyPr>
          <a:lstStyle/>
          <a:p>
            <a:pPr marL="285750" indent="-285750">
              <a:buFont typeface="Wingdings" pitchFamily="2" charset="2"/>
              <a:buChar char="ü"/>
            </a:pPr>
            <a:r>
              <a:rPr lang="en-US" dirty="0">
                <a:latin typeface="Calibri" panose="020F0502020204030204" pitchFamily="34" charset="0"/>
                <a:cs typeface="Calibri" panose="020F0502020204030204" pitchFamily="34" charset="0"/>
              </a:rPr>
              <a:t>Query language to</a:t>
            </a:r>
            <a:br>
              <a:rPr lang="en-US" dirty="0">
                <a:latin typeface="Calibri" panose="020F0502020204030204" pitchFamily="34" charset="0"/>
                <a:cs typeface="Calibri" panose="020F0502020204030204" pitchFamily="34" charset="0"/>
              </a:rPr>
            </a:br>
            <a:r>
              <a:rPr lang="en-US" dirty="0">
                <a:latin typeface="Calibri" panose="020F0502020204030204" pitchFamily="34" charset="0"/>
                <a:cs typeface="Calibri" panose="020F0502020204030204" pitchFamily="34" charset="0"/>
              </a:rPr>
              <a:t>fetch data from Snowflake</a:t>
            </a:r>
            <a:br>
              <a:rPr lang="en-US" dirty="0">
                <a:latin typeface="Calibri" panose="020F0502020204030204" pitchFamily="34" charset="0"/>
                <a:cs typeface="Calibri" panose="020F0502020204030204" pitchFamily="34" charset="0"/>
              </a:rPr>
            </a:br>
            <a:r>
              <a:rPr lang="en-US" dirty="0">
                <a:latin typeface="Calibri" panose="020F0502020204030204" pitchFamily="34" charset="0"/>
                <a:cs typeface="Calibri" panose="020F0502020204030204" pitchFamily="34" charset="0"/>
              </a:rPr>
              <a:t>Datawarehouse</a:t>
            </a:r>
          </a:p>
          <a:p>
            <a:pPr marL="285750" indent="-285750">
              <a:buFont typeface="Wingdings" pitchFamily="2" charset="2"/>
              <a:buChar char="ü"/>
            </a:pPr>
            <a:r>
              <a:rPr lang="en-US" dirty="0">
                <a:latin typeface="Calibri" panose="020F0502020204030204" pitchFamily="34" charset="0"/>
                <a:cs typeface="Calibri" panose="020F0502020204030204" pitchFamily="34" charset="0"/>
              </a:rPr>
              <a:t>Common language to query</a:t>
            </a:r>
            <a:br>
              <a:rPr lang="en-US" dirty="0">
                <a:latin typeface="Calibri" panose="020F0502020204030204" pitchFamily="34" charset="0"/>
                <a:cs typeface="Calibri" panose="020F0502020204030204" pitchFamily="34" charset="0"/>
              </a:rPr>
            </a:br>
            <a:r>
              <a:rPr lang="en-US" dirty="0">
                <a:latin typeface="Calibri" panose="020F0502020204030204" pitchFamily="34" charset="0"/>
                <a:cs typeface="Calibri" panose="020F0502020204030204" pitchFamily="34" charset="0"/>
              </a:rPr>
              <a:t>relational DB’s</a:t>
            </a:r>
          </a:p>
        </p:txBody>
      </p:sp>
    </p:spTree>
    <p:extLst>
      <p:ext uri="{BB962C8B-B14F-4D97-AF65-F5344CB8AC3E}">
        <p14:creationId xmlns:p14="http://schemas.microsoft.com/office/powerpoint/2010/main" val="8826101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959F67-FBEB-BBE3-A408-5746C0506171}"/>
              </a:ext>
            </a:extLst>
          </p:cNvPr>
          <p:cNvSpPr>
            <a:spLocks noGrp="1"/>
          </p:cNvSpPr>
          <p:nvPr>
            <p:ph type="title"/>
          </p:nvPr>
        </p:nvSpPr>
        <p:spPr>
          <a:xfrm>
            <a:off x="314101" y="130867"/>
            <a:ext cx="11447535" cy="751061"/>
          </a:xfrm>
        </p:spPr>
        <p:txBody>
          <a:bodyPr/>
          <a:lstStyle/>
          <a:p>
            <a:r>
              <a:rPr lang="en-US"/>
              <a:t>ARCHITECTURE</a:t>
            </a:r>
          </a:p>
        </p:txBody>
      </p:sp>
      <p:pic>
        <p:nvPicPr>
          <p:cNvPr id="5" name="Picture 4" descr="A diagram of a process&#10;&#10;Description automatically generated">
            <a:extLst>
              <a:ext uri="{FF2B5EF4-FFF2-40B4-BE49-F238E27FC236}">
                <a16:creationId xmlns:a16="http://schemas.microsoft.com/office/drawing/2014/main" id="{A3A64F62-BD11-A650-EB99-A864CCA6E938}"/>
              </a:ext>
            </a:extLst>
          </p:cNvPr>
          <p:cNvPicPr>
            <a:picLocks noChangeAspect="1"/>
          </p:cNvPicPr>
          <p:nvPr/>
        </p:nvPicPr>
        <p:blipFill>
          <a:blip r:embed="rId3"/>
          <a:stretch>
            <a:fillRect/>
          </a:stretch>
        </p:blipFill>
        <p:spPr>
          <a:xfrm>
            <a:off x="598516" y="881928"/>
            <a:ext cx="8702322" cy="2587752"/>
          </a:xfrm>
          <a:prstGeom prst="rect">
            <a:avLst/>
          </a:prstGeom>
        </p:spPr>
      </p:pic>
      <p:graphicFrame>
        <p:nvGraphicFramePr>
          <p:cNvPr id="3" name="Diagram 2">
            <a:extLst>
              <a:ext uri="{FF2B5EF4-FFF2-40B4-BE49-F238E27FC236}">
                <a16:creationId xmlns:a16="http://schemas.microsoft.com/office/drawing/2014/main" id="{45D7C8BC-5437-CF0D-7364-A4FE4F92B0CA}"/>
              </a:ext>
            </a:extLst>
          </p:cNvPr>
          <p:cNvGraphicFramePr/>
          <p:nvPr>
            <p:extLst>
              <p:ext uri="{D42A27DB-BD31-4B8C-83A1-F6EECF244321}">
                <p14:modId xmlns:p14="http://schemas.microsoft.com/office/powerpoint/2010/main" val="3245561655"/>
              </p:ext>
            </p:extLst>
          </p:nvPr>
        </p:nvGraphicFramePr>
        <p:xfrm>
          <a:off x="598516" y="3659648"/>
          <a:ext cx="10309961" cy="258532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6" name="Picture 5" descr="A screenshot of a computer&#10;&#10;Description automatically generated">
            <a:extLst>
              <a:ext uri="{FF2B5EF4-FFF2-40B4-BE49-F238E27FC236}">
                <a16:creationId xmlns:a16="http://schemas.microsoft.com/office/drawing/2014/main" id="{5B3B9119-7B65-CA90-61CA-0E79F525A24A}"/>
              </a:ext>
            </a:extLst>
          </p:cNvPr>
          <p:cNvPicPr>
            <a:picLocks noChangeAspect="1"/>
          </p:cNvPicPr>
          <p:nvPr/>
        </p:nvPicPr>
        <p:blipFill>
          <a:blip r:embed="rId9"/>
          <a:stretch>
            <a:fillRect/>
          </a:stretch>
        </p:blipFill>
        <p:spPr>
          <a:xfrm>
            <a:off x="9573631" y="130867"/>
            <a:ext cx="2472420" cy="3338813"/>
          </a:xfrm>
          <a:prstGeom prst="rect">
            <a:avLst/>
          </a:prstGeom>
        </p:spPr>
      </p:pic>
      <p:sp>
        <p:nvSpPr>
          <p:cNvPr id="11" name="Left Arrow 10">
            <a:extLst>
              <a:ext uri="{FF2B5EF4-FFF2-40B4-BE49-F238E27FC236}">
                <a16:creationId xmlns:a16="http://schemas.microsoft.com/office/drawing/2014/main" id="{CC3EA183-C5A2-4528-A736-815AE1AC1AB8}"/>
              </a:ext>
            </a:extLst>
          </p:cNvPr>
          <p:cNvSpPr/>
          <p:nvPr/>
        </p:nvSpPr>
        <p:spPr>
          <a:xfrm>
            <a:off x="10812162" y="2928551"/>
            <a:ext cx="259492" cy="74141"/>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Left Arrow 11">
            <a:extLst>
              <a:ext uri="{FF2B5EF4-FFF2-40B4-BE49-F238E27FC236}">
                <a16:creationId xmlns:a16="http://schemas.microsoft.com/office/drawing/2014/main" id="{2F6CB692-9DA0-90FD-F564-62C47798BE08}"/>
              </a:ext>
            </a:extLst>
          </p:cNvPr>
          <p:cNvSpPr/>
          <p:nvPr/>
        </p:nvSpPr>
        <p:spPr>
          <a:xfrm>
            <a:off x="10908477" y="3336324"/>
            <a:ext cx="286745" cy="92676"/>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Left Arrow 12">
            <a:extLst>
              <a:ext uri="{FF2B5EF4-FFF2-40B4-BE49-F238E27FC236}">
                <a16:creationId xmlns:a16="http://schemas.microsoft.com/office/drawing/2014/main" id="{931E522C-2914-0407-0A26-B9B9BC1410C9}"/>
              </a:ext>
            </a:extLst>
          </p:cNvPr>
          <p:cNvSpPr/>
          <p:nvPr/>
        </p:nvSpPr>
        <p:spPr>
          <a:xfrm>
            <a:off x="10908477" y="2743200"/>
            <a:ext cx="286745" cy="61784"/>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8040306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Violet">
      <a:dk1>
        <a:sysClr val="windowText" lastClr="000000"/>
      </a:dk1>
      <a:lt1>
        <a:sysClr val="window" lastClr="FFFFFF"/>
      </a:lt1>
      <a:dk2>
        <a:srgbClr val="373545"/>
      </a:dk2>
      <a:lt2>
        <a:srgbClr val="DCD8DC"/>
      </a:lt2>
      <a:accent1>
        <a:srgbClr val="AD84C6"/>
      </a:accent1>
      <a:accent2>
        <a:srgbClr val="8784C7"/>
      </a:accent2>
      <a:accent3>
        <a:srgbClr val="5D739A"/>
      </a:accent3>
      <a:accent4>
        <a:srgbClr val="6997AF"/>
      </a:accent4>
      <a:accent5>
        <a:srgbClr val="84ACB6"/>
      </a:accent5>
      <a:accent6>
        <a:srgbClr val="6F8183"/>
      </a:accent6>
      <a:hlink>
        <a:srgbClr val="69A020"/>
      </a:hlink>
      <a:folHlink>
        <a:srgbClr val="8C8C8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{2AF4436D-903A-B44C-9C23-50BDE697852E}tf10001063</Template>
  <TotalTime>2111</TotalTime>
  <Words>1782</Words>
  <Application>Microsoft Macintosh PowerPoint</Application>
  <PresentationFormat>Widescreen</PresentationFormat>
  <Paragraphs>195</Paragraphs>
  <Slides>35</Slides>
  <Notes>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35</vt:i4>
      </vt:variant>
    </vt:vector>
  </HeadingPairs>
  <TitlesOfParts>
    <vt:vector size="43" baseType="lpstr">
      <vt:lpstr>Arial</vt:lpstr>
      <vt:lpstr>Calibri</vt:lpstr>
      <vt:lpstr>Century Gothic</vt:lpstr>
      <vt:lpstr>Corbel</vt:lpstr>
      <vt:lpstr>Helvetica Neue</vt:lpstr>
      <vt:lpstr>Menlo</vt:lpstr>
      <vt:lpstr>Wingdings</vt:lpstr>
      <vt:lpstr>Mesh</vt:lpstr>
      <vt:lpstr>CSCI 5707 PRINCIPLES OF DATABASE SYSTEMS  (FALL 2023) GROUP PROJECT TEAM NAME: SCHEMA SCHOLARS </vt:lpstr>
      <vt:lpstr>TEAM MEMBERS</vt:lpstr>
      <vt:lpstr>      E-commerce Sales and Customer Behavior Analysis in usa </vt:lpstr>
      <vt:lpstr>Table of contents</vt:lpstr>
      <vt:lpstr>PROJECT OVERVIEW</vt:lpstr>
      <vt:lpstr>GOALs</vt:lpstr>
      <vt:lpstr>DATA SET  </vt:lpstr>
      <vt:lpstr>TECH STACK  </vt:lpstr>
      <vt:lpstr>ARCHITECTURE</vt:lpstr>
      <vt:lpstr>APPROACH</vt:lpstr>
      <vt:lpstr>DATA NORMALIZATION</vt:lpstr>
      <vt:lpstr>SCHEMA DESIGN / ER DIAGRAM</vt:lpstr>
      <vt:lpstr>DATA CLEANING  </vt:lpstr>
      <vt:lpstr>DATA CLEANING</vt:lpstr>
      <vt:lpstr>1. EXPLORATORY DATA ANALYSIS</vt:lpstr>
      <vt:lpstr>1. Data visualization</vt:lpstr>
      <vt:lpstr>2. EXPLORATORY DATA ANALYSIS</vt:lpstr>
      <vt:lpstr>2. DATA VISUALIZATION</vt:lpstr>
      <vt:lpstr>3. EXPLORATORY DATA ANALYSIS</vt:lpstr>
      <vt:lpstr>3. DATA VISUALIZATION</vt:lpstr>
      <vt:lpstr>4. EXPLORATORY DATA ANALYSIS</vt:lpstr>
      <vt:lpstr>4. dATA VISUALIZATION</vt:lpstr>
      <vt:lpstr> </vt:lpstr>
      <vt:lpstr>5. EXPLORATORY DATA ANALYSIS and visualization</vt:lpstr>
      <vt:lpstr>6. EXPLORATORY DATA ANALYSIS</vt:lpstr>
      <vt:lpstr>6. Data visualization</vt:lpstr>
      <vt:lpstr>7. EXPLORATORY DATA ANALYSIS</vt:lpstr>
      <vt:lpstr>7. DATA VISUALIZATION</vt:lpstr>
      <vt:lpstr>POWER BI DASHBOARD COMPLETE VIEW</vt:lpstr>
      <vt:lpstr>POWER BI DASHBOARD COMPLETE VIEW</vt:lpstr>
      <vt:lpstr>RESULTS SUMMARY</vt:lpstr>
      <vt:lpstr>References</vt:lpstr>
      <vt:lpstr>FUTURE WORK</vt:lpstr>
      <vt:lpstr>Q&amp;A</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CSCI 5707 Principles of Database Systems (Fall 2023) GROUP PROJECT Team Name: Schema Scholars </dc:title>
  <dc:creator>Sireesha Pothumudi</dc:creator>
  <cp:lastModifiedBy>Sireesha Pothumudi</cp:lastModifiedBy>
  <cp:revision>139</cp:revision>
  <dcterms:created xsi:type="dcterms:W3CDTF">2023-12-03T16:07:07Z</dcterms:created>
  <dcterms:modified xsi:type="dcterms:W3CDTF">2023-12-07T17:54:55Z</dcterms:modified>
</cp:coreProperties>
</file>